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handoutMasterIdLst>
    <p:handoutMasterId r:id="rId13"/>
  </p:handoutMasterIdLst>
  <p:sldIdLst>
    <p:sldId id="270" r:id="rId3"/>
    <p:sldId id="269" r:id="rId4"/>
    <p:sldId id="277" r:id="rId5"/>
    <p:sldId id="267" r:id="rId6"/>
    <p:sldId id="272" r:id="rId7"/>
    <p:sldId id="273" r:id="rId8"/>
    <p:sldId id="276" r:id="rId9"/>
    <p:sldId id="275" r:id="rId10"/>
    <p:sldId id="274" r:id="rId11"/>
    <p:sldId id="27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E1E7"/>
    <a:srgbClr val="F7CF09"/>
    <a:srgbClr val="5E1D10"/>
    <a:srgbClr val="4D4D4D"/>
    <a:srgbClr val="B0AC00"/>
    <a:srgbClr val="FFCC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69B421-5CAE-48D9-8F01-977D48241A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61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9906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14600"/>
            <a:ext cx="7772400" cy="6858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76900" y="838200"/>
            <a:ext cx="16383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838200"/>
            <a:ext cx="47625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752600"/>
            <a:ext cx="3200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752600"/>
            <a:ext cx="3200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6553200" cy="4343400"/>
          </a:xfrm>
        </p:spPr>
        <p:txBody>
          <a:bodyPr/>
          <a:lstStyle>
            <a:lvl1pPr>
              <a:buFontTx/>
              <a:buNone/>
              <a:defRPr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2pPr>
            <a:lvl3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838200"/>
            <a:ext cx="655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Your Topic Goes Here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6553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Your Subtopics Go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strips dir="ru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accent1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You will NOT receive credit for the session if you:</a:t>
            </a:r>
          </a:p>
        </p:txBody>
      </p:sp>
      <p:sp>
        <p:nvSpPr>
          <p:cNvPr id="2051" name="Content Placeholder 4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876800"/>
          </a:xfrm>
        </p:spPr>
        <p:txBody>
          <a:bodyPr/>
          <a:lstStyle/>
          <a:p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Fail to work on your question sheet;</a:t>
            </a: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Place your head on the desk/sleep;</a:t>
            </a: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Socialize/Visit/Talk with others during the session;</a:t>
            </a: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Arrive late and/or leave early;</a:t>
            </a: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Have your cell phone out.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3657600" cy="12827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 this cartoon, why is Teddy Roosevelt pointing a cannon at the king?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733800" cy="54229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z="2400" dirty="0" smtClean="0">
                <a:solidFill>
                  <a:srgbClr val="FFFF00"/>
                </a:solidFill>
              </a:rPr>
              <a:t>To ensure that the United States stays isolated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 smtClean="0">
                <a:solidFill>
                  <a:srgbClr val="FFFF00"/>
                </a:solidFill>
              </a:rPr>
              <a:t>To declare war against European nations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 smtClean="0">
                <a:solidFill>
                  <a:srgbClr val="FFFF00"/>
                </a:solidFill>
              </a:rPr>
              <a:t>To prevent American ships from being attacked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 smtClean="0">
                <a:solidFill>
                  <a:srgbClr val="FFFF00"/>
                </a:solidFill>
              </a:rPr>
              <a:t>To threaten Europe to stay out of the Western Hemisphere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1" y="0"/>
            <a:ext cx="5029200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419600" y="9906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“Monroe Doctrine”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181600" y="1371600"/>
            <a:ext cx="533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29200" y="5867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Europe</a:t>
            </a:r>
            <a:endParaRPr lang="en-US" sz="2000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562600" y="5181600"/>
            <a:ext cx="2286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America Steps Up: Imperialism</a:t>
            </a:r>
            <a:endParaRPr lang="en-U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762000"/>
            <a:ext cx="7772400" cy="685800"/>
          </a:xfrm>
        </p:spPr>
        <p:txBody>
          <a:bodyPr/>
          <a:lstStyle/>
          <a:p>
            <a:r>
              <a:rPr lang="en-US" dirty="0" smtClean="0"/>
              <a:t>After-School Review Session #5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991600" cy="2667000"/>
          </a:xfrm>
        </p:spPr>
        <p:txBody>
          <a:bodyPr/>
          <a:lstStyle/>
          <a:p>
            <a:r>
              <a:rPr lang="en-US" dirty="0" smtClean="0"/>
              <a:t>What cause of imperialism is written about below?</a:t>
            </a:r>
            <a:br>
              <a:rPr lang="en-US" dirty="0" smtClean="0"/>
            </a:br>
            <a:r>
              <a:rPr lang="en-US" dirty="0" smtClean="0"/>
              <a:t>What are some other causes?</a:t>
            </a:r>
            <a:br>
              <a:rPr lang="en-US" dirty="0" smtClean="0"/>
            </a:br>
            <a:r>
              <a:rPr lang="en-US" dirty="0" smtClean="0"/>
              <a:t>Which cause was the most important factor fueling American imperialism?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590800"/>
            <a:ext cx="4524375" cy="3803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62400" y="1524000"/>
            <a:ext cx="5181600" cy="5334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Which term best describes the concept the artist was expressing in this illustration?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A.  Dollar Diplomacy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B.  Moral Diplomacy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C.  Open Door Policy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D.  Big Stick Policy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3936206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86200" y="3048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Who is the man pictured at left?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0"/>
            <a:ext cx="5638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“Whether they will or no, Americans must now  begin to look outward.  The growing production of the country demands it.  An increasing volume of the public sentiment demands it…”</a:t>
            </a:r>
          </a:p>
          <a:p>
            <a:r>
              <a:rPr lang="en-US" sz="2800" dirty="0" smtClean="0"/>
              <a:t>Alfred T. Mahan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733800" y="3581400"/>
            <a:ext cx="5410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D5E1E7"/>
                </a:solidFill>
              </a:rPr>
              <a:t>What reason does Mahan give for engaging in imperialism?</a:t>
            </a:r>
          </a:p>
          <a:p>
            <a:endParaRPr lang="en-US" sz="2800" dirty="0" smtClean="0">
              <a:solidFill>
                <a:srgbClr val="D5E1E7"/>
              </a:solidFill>
            </a:endParaRPr>
          </a:p>
          <a:p>
            <a:r>
              <a:rPr lang="en-US" sz="2800" dirty="0" smtClean="0">
                <a:solidFill>
                  <a:srgbClr val="D5E1E7"/>
                </a:solidFill>
              </a:rPr>
              <a:t>What did he propose that the government do in order to engage in imperialism?</a:t>
            </a:r>
            <a:endParaRPr lang="en-US" sz="2800" dirty="0">
              <a:solidFill>
                <a:srgbClr val="D5E1E7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4800600" cy="6324600"/>
          </a:xfrm>
        </p:spPr>
        <p:txBody>
          <a:bodyPr/>
          <a:lstStyle/>
          <a:p>
            <a:r>
              <a:rPr lang="en-US" sz="2800" dirty="0" smtClean="0">
                <a:solidFill>
                  <a:srgbClr val="7030A0"/>
                </a:solidFill>
              </a:rPr>
              <a:t>Based on the artist’s portrayal of the various countries, which idea is supported by this cartoon?</a:t>
            </a:r>
            <a:br>
              <a:rPr lang="en-US" sz="2800" dirty="0" smtClean="0">
                <a:solidFill>
                  <a:srgbClr val="7030A0"/>
                </a:solidFill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A.  A belief in Social                    Darwinism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B.  Support for </a:t>
            </a:r>
            <a:r>
              <a:rPr lang="en-US" sz="2800" dirty="0" err="1" smtClean="0"/>
              <a:t>nativism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C.  The concept of assimilation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D.  The idea of the American melting pot</a:t>
            </a:r>
            <a:endParaRPr lang="en-US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1923" y="0"/>
            <a:ext cx="3992078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0" y="5486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Army and Navy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579120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“Holding his end up.”</a:t>
            </a:r>
            <a:endParaRPr lang="en-US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0"/>
            <a:ext cx="5867400" cy="380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657600" y="39624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This is an example of…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45720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What did it lead to and how?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5105400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What were the other causes of the Spanish-American War?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00400"/>
            <a:ext cx="8839200" cy="990600"/>
          </a:xfrm>
        </p:spPr>
        <p:txBody>
          <a:bodyPr/>
          <a:lstStyle/>
          <a:p>
            <a:r>
              <a:rPr lang="en-US" sz="2800" dirty="0" smtClean="0">
                <a:solidFill>
                  <a:srgbClr val="FFFF00"/>
                </a:solidFill>
              </a:rPr>
              <a:t>What would be the best title for this section of notes from an American History class?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4419600"/>
            <a:ext cx="4800600" cy="24384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z="3200" dirty="0" smtClean="0">
                <a:solidFill>
                  <a:srgbClr val="C00000"/>
                </a:solidFill>
              </a:rPr>
              <a:t>Open Door Policy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>
                <a:solidFill>
                  <a:srgbClr val="C00000"/>
                </a:solidFill>
              </a:rPr>
              <a:t>Dollar Diplomacy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>
                <a:solidFill>
                  <a:srgbClr val="C00000"/>
                </a:solidFill>
              </a:rPr>
              <a:t>Roosevelt Corollary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>
                <a:solidFill>
                  <a:srgbClr val="C00000"/>
                </a:solidFill>
              </a:rPr>
              <a:t>Monroe Doctrine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0"/>
            <a:ext cx="512685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14077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191000" y="0"/>
            <a:ext cx="43434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With which statement would the artist of this political cartoon most likely agree?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2025908"/>
            <a:ext cx="4953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800" dirty="0" smtClean="0">
                <a:solidFill>
                  <a:srgbClr val="FFFF00"/>
                </a:solidFill>
              </a:rPr>
              <a:t>The United States should be the policeman of the world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800" dirty="0" smtClean="0">
                <a:solidFill>
                  <a:srgbClr val="FFFF00"/>
                </a:solidFill>
              </a:rPr>
              <a:t>The United States is not ready to be an imperial power.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800" dirty="0" smtClean="0">
                <a:solidFill>
                  <a:srgbClr val="FFFF00"/>
                </a:solidFill>
              </a:rPr>
              <a:t>The United States should acquire more territory.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800" dirty="0" smtClean="0">
                <a:solidFill>
                  <a:srgbClr val="FFFF00"/>
                </a:solidFill>
              </a:rPr>
              <a:t>The United States needs to focus on building a better military.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_GlobalRe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 Black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A2BF34B-0DFA-41DE-9A38-B419334A7D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AF_GlobalRead</Template>
  <TotalTime>1116</TotalTime>
  <Words>333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AF_GlobalRead</vt:lpstr>
      <vt:lpstr>You will NOT receive credit for the session if you:</vt:lpstr>
      <vt:lpstr>America Steps Up: Imperialism</vt:lpstr>
      <vt:lpstr>What cause of imperialism is written about below? What are some other causes? Which cause was the most important factor fueling American imperialism?</vt:lpstr>
      <vt:lpstr>Which term best describes the concept the artist was expressing in this illustration? A.  Dollar Diplomacy B.  Moral Diplomacy C.  Open Door Policy D.  Big Stick Policy</vt:lpstr>
      <vt:lpstr>PowerPoint Presentation</vt:lpstr>
      <vt:lpstr>Based on the artist’s portrayal of the various countries, which idea is supported by this cartoon?  A.  A belief in Social                    Darwinism  B.  Support for nativism  C.  The concept of assimilation  D.  The idea of the American melting pot</vt:lpstr>
      <vt:lpstr>PowerPoint Presentation</vt:lpstr>
      <vt:lpstr>What would be the best title for this section of notes from an American History class?</vt:lpstr>
      <vt:lpstr>PowerPoint Presentation</vt:lpstr>
      <vt:lpstr>In this cartoon, why is Teddy Roosevelt pointing a cannon at the king?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will NOT receive credit for the session if you:</dc:title>
  <dc:creator>Mom and Dad</dc:creator>
  <cp:lastModifiedBy>McPhail, Amy</cp:lastModifiedBy>
  <cp:revision>8</cp:revision>
  <dcterms:created xsi:type="dcterms:W3CDTF">2013-02-18T02:23:05Z</dcterms:created>
  <dcterms:modified xsi:type="dcterms:W3CDTF">2015-02-18T15:14:25Z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TC103367929990</vt:lpwstr>
  </property>
</Properties>
</file>