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9" r:id="rId2"/>
    <p:sldId id="257" r:id="rId3"/>
    <p:sldId id="256" r:id="rId4"/>
    <p:sldId id="260" r:id="rId5"/>
    <p:sldId id="264" r:id="rId6"/>
    <p:sldId id="262" r:id="rId7"/>
    <p:sldId id="261" r:id="rId8"/>
    <p:sldId id="265" r:id="rId9"/>
    <p:sldId id="263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C49FB-F41A-41E1-9751-04F7256CFD8B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38FDF-B45B-4515-913F-B1A4C02BF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4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0D5182-0DE0-41B0-B64E-A6F333B7406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Add a picture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41D9790-0BD8-4A12-909B-F18C64B670A2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90EAADE4-2384-4867-9CB2-A76D79BEEA6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p:transition spd="med">
    <p:comb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9790-0BD8-4A12-909B-F18C64B670A2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AADE4-2384-4867-9CB2-A76D79BEE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comb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9790-0BD8-4A12-909B-F18C64B670A2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90EAADE4-2384-4867-9CB2-A76D79BEE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comb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9790-0BD8-4A12-909B-F18C64B670A2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AADE4-2384-4867-9CB2-A76D79BEE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comb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741D9790-0BD8-4A12-909B-F18C64B670A2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90EAADE4-2384-4867-9CB2-A76D79BEE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comb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9790-0BD8-4A12-909B-F18C64B670A2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AADE4-2384-4867-9CB2-A76D79BEE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comb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9790-0BD8-4A12-909B-F18C64B670A2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AADE4-2384-4867-9CB2-A76D79BEE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comb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9790-0BD8-4A12-909B-F18C64B670A2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AADE4-2384-4867-9CB2-A76D79BEE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comb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9790-0BD8-4A12-909B-F18C64B670A2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AADE4-2384-4867-9CB2-A76D79BEE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comb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9790-0BD8-4A12-909B-F18C64B670A2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AADE4-2384-4867-9CB2-A76D79BEE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comb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9790-0BD8-4A12-909B-F18C64B670A2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AADE4-2384-4867-9CB2-A76D79BEE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comb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741D9790-0BD8-4A12-909B-F18C64B670A2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90EAADE4-2384-4867-9CB2-A76D79BEEA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comb dir="vert"/>
  </p:transition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untitled"/>
          <p:cNvPicPr>
            <a:picLocks noChangeAspect="1" noChangeArrowheads="1"/>
          </p:cNvPicPr>
          <p:nvPr/>
        </p:nvPicPr>
        <p:blipFill>
          <a:blip r:embed="rId2" cstate="print">
            <a:lum contrast="-6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0" y="1524001"/>
            <a:ext cx="9144000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700" b="1" dirty="0" smtClean="0">
                <a:solidFill>
                  <a:srgbClr val="FFC000"/>
                </a:solidFill>
              </a:rPr>
              <a:t>Fail to work on your question sheet;</a:t>
            </a:r>
          </a:p>
          <a:p>
            <a:pPr>
              <a:buFont typeface="Arial" pitchFamily="34" charset="0"/>
              <a:buChar char="•"/>
            </a:pPr>
            <a:r>
              <a:rPr lang="en-US" sz="4700" b="1" dirty="0" smtClean="0">
                <a:solidFill>
                  <a:srgbClr val="FFC000"/>
                </a:solidFill>
              </a:rPr>
              <a:t>Place your head on the desk/sleep;</a:t>
            </a:r>
          </a:p>
          <a:p>
            <a:pPr>
              <a:buFont typeface="Arial" pitchFamily="34" charset="0"/>
              <a:buChar char="•"/>
            </a:pPr>
            <a:r>
              <a:rPr lang="en-US" sz="4700" b="1" dirty="0" smtClean="0">
                <a:solidFill>
                  <a:srgbClr val="FFC000"/>
                </a:solidFill>
              </a:rPr>
              <a:t>Socialize/Visit/Talk with others during the session;</a:t>
            </a:r>
          </a:p>
          <a:p>
            <a:pPr>
              <a:buFont typeface="Arial" pitchFamily="34" charset="0"/>
              <a:buChar char="•"/>
            </a:pPr>
            <a:r>
              <a:rPr lang="en-US" sz="4700" b="1" dirty="0" smtClean="0">
                <a:solidFill>
                  <a:srgbClr val="FFC000"/>
                </a:solidFill>
              </a:rPr>
              <a:t>Arrive late and/or leave early;</a:t>
            </a:r>
          </a:p>
          <a:p>
            <a:pPr>
              <a:buFont typeface="Arial" pitchFamily="34" charset="0"/>
              <a:buChar char="•"/>
            </a:pPr>
            <a:r>
              <a:rPr lang="en-US" sz="4700" b="1" dirty="0" smtClean="0">
                <a:solidFill>
                  <a:srgbClr val="FFC000"/>
                </a:solidFill>
              </a:rPr>
              <a:t>Have your cell phone out.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You will NOT receive credit for the session if you: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8991600" cy="20574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70C0"/>
                </a:solidFill>
              </a:rPr>
              <a:t>What caused this trend?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70C0"/>
                </a:solidFill>
              </a:rPr>
              <a:t>What did the government do about it?</a:t>
            </a: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94" y="0"/>
            <a:ext cx="4468506" cy="5648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untitled"/>
          <p:cNvPicPr>
            <a:picLocks noChangeAspect="1" noChangeArrowheads="1"/>
          </p:cNvPicPr>
          <p:nvPr/>
        </p:nvPicPr>
        <p:blipFill>
          <a:blip r:embed="rId3" cstate="print">
            <a:lum contrast="-6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0" y="0"/>
            <a:ext cx="8915400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After-School Review #7:</a:t>
            </a:r>
          </a:p>
          <a:p>
            <a:pPr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</a:t>
            </a:r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Great </a:t>
            </a: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Depression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0" y="5934670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Time of Poverty and Despair</a:t>
            </a: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0"/>
            <a:ext cx="5229225" cy="3698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3733800"/>
            <a:ext cx="91440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What did President Franklin Roosevelt do that caused the controversy illustrated in this cartoon?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500" b="1" dirty="0" smtClean="0"/>
              <a:t>He increased military spending </a:t>
            </a:r>
            <a:endParaRPr lang="en-US" sz="2500" b="1" dirty="0"/>
          </a:p>
          <a:p>
            <a:pPr marL="457200" indent="-457200">
              <a:buFont typeface="+mj-lt"/>
              <a:buAutoNum type="alphaUcPeriod"/>
            </a:pPr>
            <a:r>
              <a:rPr lang="en-US" sz="2500" b="1" dirty="0" smtClean="0"/>
              <a:t>He created a plan to assume some powers reserved to the states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500" b="1" dirty="0" smtClean="0"/>
              <a:t>He tried to counter the Dust Bowl with conservation measures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500" b="1" dirty="0" smtClean="0"/>
              <a:t>He made proposals that violated the principle of separation of powers</a:t>
            </a:r>
            <a:endParaRPr lang="en-US" sz="2500" b="1" dirty="0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76400"/>
            <a:ext cx="3657600" cy="5181600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2400" dirty="0" smtClean="0">
                <a:solidFill>
                  <a:srgbClr val="FF0000"/>
                </a:solidFill>
              </a:rPr>
              <a:t>The Works Progress Administration and Social Security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400" dirty="0" smtClean="0">
                <a:solidFill>
                  <a:srgbClr val="FF0000"/>
                </a:solidFill>
              </a:rPr>
              <a:t>The Resettlement Administration and Soil Conservation Act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400" dirty="0" smtClean="0">
                <a:solidFill>
                  <a:srgbClr val="FF0000"/>
                </a:solidFill>
              </a:rPr>
              <a:t>The Tennessee Valley Authority and Works Progress Administration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400" dirty="0" smtClean="0">
                <a:solidFill>
                  <a:srgbClr val="FF0000"/>
                </a:solidFill>
              </a:rPr>
              <a:t>The Job Corps and Department of Housing and Urban Development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22606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28600" y="4191000"/>
            <a:ext cx="5105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New Deal programs were put into place to address the problems depicted in this photograph?</a:t>
            </a:r>
            <a:endParaRPr lang="en-US" sz="2800" dirty="0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086600" y="3581400"/>
            <a:ext cx="1389122" cy="2743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22166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685800"/>
            <a:ext cx="4648200" cy="535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" y="4648200"/>
            <a:ext cx="4114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What was the “new tool” that FDR used to make the New Deal programs a reality?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733800" y="6088559"/>
            <a:ext cx="403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Deficit Spending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0"/>
            <a:ext cx="47244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Which individual’s viewpoints are best represented in this quote about the New Deal?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Father Charles Coughlin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Herbert Hoover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Franklin D. Roosevelt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Senator Huey Long</a:t>
            </a:r>
            <a:endParaRPr lang="en-US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4393096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267200" y="4876800"/>
            <a:ext cx="487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Why would he offer this competing plan?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What was it called?</a:t>
            </a:r>
            <a:endParaRPr lang="en-US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Did it work?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Why/Why not?</a:t>
            </a:r>
            <a:endParaRPr lang="en-US" sz="3600" b="1" dirty="0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3733800" cy="6858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What trend(s) do you see on the graph?</a:t>
            </a:r>
          </a:p>
          <a:p>
            <a:r>
              <a:rPr lang="en-US" sz="3200" b="1" dirty="0" smtClean="0"/>
              <a:t>What accounts for this trend/these trends?</a:t>
            </a:r>
          </a:p>
          <a:p>
            <a:r>
              <a:rPr lang="en-US" sz="3200" b="1" dirty="0" smtClean="0"/>
              <a:t>What caused the decrease in 1936-37?</a:t>
            </a:r>
          </a:p>
          <a:p>
            <a:r>
              <a:rPr lang="en-US" sz="3200" b="1" dirty="0" smtClean="0"/>
              <a:t>What caused the increase in 1938-39?</a:t>
            </a:r>
            <a:endParaRPr lang="en-US" sz="32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920240"/>
            <a:ext cx="541020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657600" y="0"/>
            <a:ext cx="5486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If the graph were to continue, do you see employment increasing or decreasing?  Why?</a:t>
            </a:r>
            <a:endParaRPr lang="en-US" sz="3200" b="1" dirty="0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9144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48200" y="0"/>
            <a:ext cx="4495800" cy="6324600"/>
          </a:xfrm>
        </p:spPr>
        <p:txBody>
          <a:bodyPr/>
          <a:lstStyle/>
          <a:p>
            <a:r>
              <a:rPr lang="en-US" sz="2800" dirty="0" smtClean="0"/>
              <a:t>What does this cartoon illustrate?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b="1" dirty="0" smtClean="0">
                <a:solidFill>
                  <a:srgbClr val="0070C0"/>
                </a:solidFill>
              </a:rPr>
              <a:t>Roosevelt’s dependency on Congress to get all of his legislative goals accomplished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b="1" dirty="0" smtClean="0">
                <a:solidFill>
                  <a:srgbClr val="0070C0"/>
                </a:solidFill>
              </a:rPr>
              <a:t>Roosevelt’s frustration with the Supreme Court ruling New Deal policies unconstitutional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b="1" dirty="0" smtClean="0">
                <a:solidFill>
                  <a:srgbClr val="0070C0"/>
                </a:solidFill>
              </a:rPr>
              <a:t>States resisting Congress’ efforts to strengthen the New Deal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b="1" dirty="0" smtClean="0">
                <a:solidFill>
                  <a:srgbClr val="0070C0"/>
                </a:solidFill>
              </a:rPr>
              <a:t>The unconditional support the Supreme Court gave to the President in his decisions concerning economic legislation</a:t>
            </a:r>
            <a:endParaRPr lang="en-US" sz="2400" b="1" dirty="0">
              <a:solidFill>
                <a:srgbClr val="0070C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648656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Mod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105</TotalTime>
  <Words>348</Words>
  <Application>Microsoft Office PowerPoint</Application>
  <PresentationFormat>On-screen Show (4:3)</PresentationFormat>
  <Paragraphs>44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Mom and Dad</dc:creator>
  <cp:lastModifiedBy>McPhail, Amy</cp:lastModifiedBy>
  <cp:revision>8</cp:revision>
  <dcterms:created xsi:type="dcterms:W3CDTF">2013-03-16T01:07:19Z</dcterms:created>
  <dcterms:modified xsi:type="dcterms:W3CDTF">2015-03-24T21:29:51Z</dcterms:modified>
</cp:coreProperties>
</file>