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1" r:id="rId2"/>
    <p:sldId id="256" r:id="rId3"/>
    <p:sldId id="260" r:id="rId4"/>
    <p:sldId id="257" r:id="rId5"/>
    <p:sldId id="258" r:id="rId6"/>
    <p:sldId id="263" r:id="rId7"/>
    <p:sldId id="259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330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B310E8-CB2C-4ABF-8F87-EA173E21C7D5}" type="datetimeFigureOut">
              <a:rPr lang="en-US" smtClean="0"/>
              <a:t>3/31/2015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594BBD-CB16-4C34-A5DA-5A558B03DBBA}" type="slidenum">
              <a:rPr lang="en-US" smtClean="0"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ransition spd="slow">
    <p:newsfla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B310E8-CB2C-4ABF-8F87-EA173E21C7D5}" type="datetimeFigureOut">
              <a:rPr lang="en-US" smtClean="0"/>
              <a:t>3/31/2015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594BBD-CB16-4C34-A5DA-5A558B03DB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newsfla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B310E8-CB2C-4ABF-8F87-EA173E21C7D5}" type="datetimeFigureOut">
              <a:rPr lang="en-US" smtClean="0"/>
              <a:t>3/31/2015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594BBD-CB16-4C34-A5DA-5A558B03DB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newsfla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B310E8-CB2C-4ABF-8F87-EA173E21C7D5}" type="datetimeFigureOut">
              <a:rPr lang="en-US" smtClean="0"/>
              <a:t>3/31/2015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594BBD-CB16-4C34-A5DA-5A558B03DB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newsfla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B310E8-CB2C-4ABF-8F87-EA173E21C7D5}" type="datetimeFigureOut">
              <a:rPr lang="en-US" smtClean="0"/>
              <a:t>3/31/2015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594BBD-CB16-4C34-A5DA-5A558B03DBB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ransition spd="slow">
    <p:newsfla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B310E8-CB2C-4ABF-8F87-EA173E21C7D5}" type="datetimeFigureOut">
              <a:rPr lang="en-US" smtClean="0"/>
              <a:t>3/31/2015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594BBD-CB16-4C34-A5DA-5A558B03DB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newsfla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B310E8-CB2C-4ABF-8F87-EA173E21C7D5}" type="datetimeFigureOut">
              <a:rPr lang="en-US" smtClean="0"/>
              <a:t>3/31/2015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594BBD-CB16-4C34-A5DA-5A558B03DBBA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ransition spd="slow">
    <p:newsfla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B310E8-CB2C-4ABF-8F87-EA173E21C7D5}" type="datetimeFigureOut">
              <a:rPr lang="en-US" smtClean="0"/>
              <a:t>3/31/2015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594BBD-CB16-4C34-A5DA-5A558B03DB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newsfla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B310E8-CB2C-4ABF-8F87-EA173E21C7D5}" type="datetimeFigureOut">
              <a:rPr lang="en-US" smtClean="0"/>
              <a:t>3/31/2015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594BBD-CB16-4C34-A5DA-5A558B03DB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newsfla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B310E8-CB2C-4ABF-8F87-EA173E21C7D5}" type="datetimeFigureOut">
              <a:rPr lang="en-US" smtClean="0"/>
              <a:t>3/31/2015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594BBD-CB16-4C34-A5DA-5A558B03DB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newsfla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10B310E8-CB2C-4ABF-8F87-EA173E21C7D5}" type="datetimeFigureOut">
              <a:rPr lang="en-US" smtClean="0"/>
              <a:t>3/31/2015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8F594BBD-CB16-4C34-A5DA-5A558B03DB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newsfla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10B310E8-CB2C-4ABF-8F87-EA173E21C7D5}" type="datetimeFigureOut">
              <a:rPr lang="en-US" smtClean="0"/>
              <a:t>3/31/2015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8F594BBD-CB16-4C34-A5DA-5A558B03DBBA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slow">
    <p:newsflash/>
  </p:transition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1524000"/>
            <a:ext cx="9144000" cy="50475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4600" b="1" dirty="0" smtClean="0">
                <a:solidFill>
                  <a:srgbClr val="FFFF00"/>
                </a:solidFill>
              </a:rPr>
              <a:t>Fail to work on your question sheet;</a:t>
            </a:r>
          </a:p>
          <a:p>
            <a:pPr>
              <a:buFont typeface="Arial" pitchFamily="34" charset="0"/>
              <a:buChar char="•"/>
            </a:pPr>
            <a:r>
              <a:rPr lang="en-US" sz="4600" b="1" dirty="0" smtClean="0">
                <a:solidFill>
                  <a:srgbClr val="FFFF00"/>
                </a:solidFill>
              </a:rPr>
              <a:t>Place your head on the desk/sleep;</a:t>
            </a:r>
          </a:p>
          <a:p>
            <a:pPr>
              <a:buFont typeface="Arial" pitchFamily="34" charset="0"/>
              <a:buChar char="•"/>
            </a:pPr>
            <a:r>
              <a:rPr lang="en-US" sz="4600" b="1" dirty="0" smtClean="0">
                <a:solidFill>
                  <a:srgbClr val="FFFF00"/>
                </a:solidFill>
              </a:rPr>
              <a:t>Socialize/Visit/Talk with others during the session;</a:t>
            </a:r>
          </a:p>
          <a:p>
            <a:pPr>
              <a:buFont typeface="Arial" pitchFamily="34" charset="0"/>
              <a:buChar char="•"/>
            </a:pPr>
            <a:r>
              <a:rPr lang="en-US" sz="4600" b="1" dirty="0" smtClean="0">
                <a:solidFill>
                  <a:srgbClr val="FFFF00"/>
                </a:solidFill>
              </a:rPr>
              <a:t>Arrive late and/or leave early;</a:t>
            </a:r>
          </a:p>
          <a:p>
            <a:pPr>
              <a:buFont typeface="Arial" pitchFamily="34" charset="0"/>
              <a:buChar char="•"/>
            </a:pPr>
            <a:r>
              <a:rPr lang="en-US" sz="4600" b="1" dirty="0" smtClean="0">
                <a:solidFill>
                  <a:srgbClr val="FFFF00"/>
                </a:solidFill>
              </a:rPr>
              <a:t>Have your cell phone out.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b="1" dirty="0" smtClean="0">
                <a:solidFill>
                  <a:srgbClr val="FF0000"/>
                </a:solidFill>
              </a:rPr>
              <a:t>You will NOT receive credit for the session if you:</a:t>
            </a:r>
            <a:endParaRPr lang="en-US" sz="4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133600"/>
            <a:ext cx="8686800" cy="1975104"/>
          </a:xfrm>
        </p:spPr>
        <p:txBody>
          <a:bodyPr/>
          <a:lstStyle/>
          <a:p>
            <a:r>
              <a:rPr lang="en-US" sz="9600" dirty="0" smtClean="0"/>
              <a:t>World War II</a:t>
            </a:r>
            <a:endParaRPr lang="en-US" sz="9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0"/>
            <a:ext cx="7772400" cy="1508760"/>
          </a:xfrm>
        </p:spPr>
        <p:txBody>
          <a:bodyPr>
            <a:normAutofit/>
          </a:bodyPr>
          <a:lstStyle/>
          <a:p>
            <a:r>
              <a:rPr lang="en-US" sz="4400" dirty="0" smtClean="0">
                <a:solidFill>
                  <a:srgbClr val="FF0000"/>
                </a:solidFill>
              </a:rPr>
              <a:t>After-School Review #8</a:t>
            </a:r>
            <a:endParaRPr lang="en-US" sz="4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4343400"/>
            <a:ext cx="9144000" cy="685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Where would this poster most likely be displayed?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0"/>
            <a:ext cx="64008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876800"/>
            <a:ext cx="64770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800600" y="0"/>
            <a:ext cx="4343400" cy="68580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FFFF00"/>
                </a:solidFill>
              </a:rPr>
              <a:t>Whose efforts led to the development pictured at left?</a:t>
            </a:r>
          </a:p>
          <a:p>
            <a:endParaRPr lang="en-US" sz="2800" dirty="0" smtClean="0">
              <a:solidFill>
                <a:srgbClr val="FFFF00"/>
              </a:solidFill>
            </a:endParaRPr>
          </a:p>
          <a:p>
            <a:pPr marL="569214" indent="-514350">
              <a:buFont typeface="+mj-lt"/>
              <a:buAutoNum type="alphaUcPeriod"/>
            </a:pPr>
            <a:r>
              <a:rPr lang="en-US" sz="2800" dirty="0" smtClean="0">
                <a:solidFill>
                  <a:srgbClr val="FFFF00"/>
                </a:solidFill>
              </a:rPr>
              <a:t>Martin Luther King Jr.</a:t>
            </a:r>
          </a:p>
          <a:p>
            <a:pPr marL="569214" indent="-514350">
              <a:buFont typeface="+mj-lt"/>
              <a:buAutoNum type="alphaUcPeriod"/>
            </a:pPr>
            <a:r>
              <a:rPr lang="en-US" sz="2800" dirty="0" smtClean="0">
                <a:solidFill>
                  <a:srgbClr val="FFFF00"/>
                </a:solidFill>
              </a:rPr>
              <a:t>A. Phillip Randolph</a:t>
            </a:r>
          </a:p>
          <a:p>
            <a:pPr marL="569214" indent="-514350">
              <a:buFont typeface="+mj-lt"/>
              <a:buAutoNum type="alphaUcPeriod"/>
            </a:pPr>
            <a:r>
              <a:rPr lang="en-US" sz="2800" dirty="0" smtClean="0">
                <a:solidFill>
                  <a:srgbClr val="FFFF00"/>
                </a:solidFill>
              </a:rPr>
              <a:t>W.E.B. </a:t>
            </a:r>
            <a:r>
              <a:rPr lang="en-US" sz="2800" dirty="0" err="1" smtClean="0">
                <a:solidFill>
                  <a:srgbClr val="FFFF00"/>
                </a:solidFill>
              </a:rPr>
              <a:t>DuBois</a:t>
            </a:r>
            <a:endParaRPr lang="en-US" sz="2800" dirty="0" smtClean="0">
              <a:solidFill>
                <a:srgbClr val="FFFF00"/>
              </a:solidFill>
            </a:endParaRPr>
          </a:p>
          <a:p>
            <a:pPr marL="569214" indent="-514350">
              <a:buFont typeface="+mj-lt"/>
              <a:buAutoNum type="alphaUcPeriod"/>
            </a:pPr>
            <a:r>
              <a:rPr lang="en-US" sz="2800" dirty="0" smtClean="0">
                <a:solidFill>
                  <a:srgbClr val="FFFF00"/>
                </a:solidFill>
              </a:rPr>
              <a:t>Langston Hughes</a:t>
            </a:r>
          </a:p>
          <a:p>
            <a:pPr marL="569214" indent="-514350">
              <a:buFont typeface="+mj-lt"/>
              <a:buAutoNum type="alphaUcPeriod"/>
            </a:pPr>
            <a:endParaRPr lang="en-US" sz="2800" dirty="0" smtClean="0">
              <a:solidFill>
                <a:srgbClr val="FFFF00"/>
              </a:solidFill>
            </a:endParaRPr>
          </a:p>
          <a:p>
            <a:pPr marL="569214" indent="-514350"/>
            <a:r>
              <a:rPr lang="en-US" sz="2800" dirty="0" smtClean="0">
                <a:solidFill>
                  <a:srgbClr val="FFFF00"/>
                </a:solidFill>
              </a:rPr>
              <a:t>What did he do in order to make this a reality?</a:t>
            </a:r>
            <a:endParaRPr lang="en-US" sz="2800" dirty="0">
              <a:solidFill>
                <a:srgbClr val="FFFF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7243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1" dur="1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381000" y="0"/>
            <a:ext cx="8763000" cy="14478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762000"/>
            <a:ext cx="5010432" cy="6096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0"/>
            <a:ext cx="4572000" cy="33739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0"/>
            <a:ext cx="4572000" cy="6857999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For what purpose did President Franklin Roosevelt most likely make this argument for breaking the Neutrality Acts?</a:t>
            </a:r>
          </a:p>
          <a:p>
            <a:pPr marL="582930" indent="-514350">
              <a:buFont typeface="+mj-lt"/>
              <a:buAutoNum type="alphaUcPeriod"/>
            </a:pPr>
            <a:r>
              <a:rPr lang="en-US" dirty="0" smtClean="0">
                <a:solidFill>
                  <a:srgbClr val="FFFF00"/>
                </a:solidFill>
              </a:rPr>
              <a:t>To sign the Atlantic Charter</a:t>
            </a:r>
          </a:p>
          <a:p>
            <a:pPr marL="582930" indent="-514350">
              <a:buFont typeface="+mj-lt"/>
              <a:buAutoNum type="alphaUcPeriod"/>
            </a:pPr>
            <a:r>
              <a:rPr lang="en-US" dirty="0" smtClean="0">
                <a:solidFill>
                  <a:srgbClr val="FFFF00"/>
                </a:solidFill>
              </a:rPr>
              <a:t>To implement the Lend-Lease Act</a:t>
            </a:r>
          </a:p>
          <a:p>
            <a:pPr marL="582930" indent="-514350">
              <a:buFont typeface="+mj-lt"/>
              <a:buAutoNum type="alphaUcPeriod"/>
            </a:pPr>
            <a:r>
              <a:rPr lang="en-US" dirty="0" smtClean="0">
                <a:solidFill>
                  <a:srgbClr val="FFFF00"/>
                </a:solidFill>
              </a:rPr>
              <a:t>To trade with the Allied Powers</a:t>
            </a:r>
          </a:p>
          <a:p>
            <a:pPr marL="582930" indent="-514350">
              <a:buFont typeface="+mj-lt"/>
              <a:buAutoNum type="alphaUcPeriod"/>
            </a:pPr>
            <a:r>
              <a:rPr lang="en-US" dirty="0" smtClean="0">
                <a:solidFill>
                  <a:srgbClr val="FFFF00"/>
                </a:solidFill>
              </a:rPr>
              <a:t>To trade with the Axis Powers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67200" y="0"/>
            <a:ext cx="4876800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3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6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8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9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1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533400" y="5105400"/>
            <a:ext cx="8308848" cy="977486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FFFF00"/>
                </a:solidFill>
              </a:rPr>
              <a:t>Which statement is best supported by the information in this graph?</a:t>
            </a:r>
            <a:endParaRPr lang="en-US" sz="3600" dirty="0">
              <a:solidFill>
                <a:srgbClr val="FFFF00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662488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07835" y="1676400"/>
            <a:ext cx="4436165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2514600" y="4343400"/>
            <a:ext cx="457200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1940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90600" y="4343400"/>
            <a:ext cx="457200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1920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114800" y="4343400"/>
            <a:ext cx="457200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1960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2667000"/>
            <a:ext cx="457200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10%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1371600"/>
            <a:ext cx="457200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20%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752600" y="4343400"/>
            <a:ext cx="457200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1930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352800" y="4343400"/>
            <a:ext cx="457200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1950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28600" y="4343400"/>
            <a:ext cx="457200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1910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05401" y="1332798"/>
            <a:ext cx="4038600" cy="55252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5105400" y="228600"/>
            <a:ext cx="4038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FF00"/>
                </a:solidFill>
              </a:rPr>
              <a:t>Who is pictured in the poster below?</a:t>
            </a:r>
            <a:endParaRPr lang="en-US" sz="3200" dirty="0">
              <a:solidFill>
                <a:srgbClr val="FFFF00"/>
              </a:solidFill>
            </a:endParaRPr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4927601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2566</TotalTime>
  <Words>167</Words>
  <Application>Microsoft Office PowerPoint</Application>
  <PresentationFormat>On-screen Show (4:3)</PresentationFormat>
  <Paragraphs>32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Metro</vt:lpstr>
      <vt:lpstr>PowerPoint Presentation</vt:lpstr>
      <vt:lpstr>World War II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World War II</dc:title>
  <dc:creator>Mom and Dad</dc:creator>
  <cp:lastModifiedBy>McPhail, Amy</cp:lastModifiedBy>
  <cp:revision>5</cp:revision>
  <dcterms:created xsi:type="dcterms:W3CDTF">2013-03-24T20:17:53Z</dcterms:created>
  <dcterms:modified xsi:type="dcterms:W3CDTF">2015-04-02T14:59:08Z</dcterms:modified>
</cp:coreProperties>
</file>