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91D4652-8AF0-48FE-8C1B-66192CE4980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BC61A8A-2673-411D-A8E9-CF92B787B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40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0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C3A4-ADE1-4F6C-A968-EB73B73A3E8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F999-AC29-41AA-BF11-49ADD992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U.S. Presidents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Franklin D. Roosevelt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1933-1945</a:t>
            </a:r>
          </a:p>
          <a:p>
            <a:r>
              <a:rPr lang="en-US" dirty="0" smtClean="0"/>
              <a:t>Democrat (rejection of Hoover/Republicans)</a:t>
            </a:r>
          </a:p>
          <a:p>
            <a:r>
              <a:rPr lang="en-US" dirty="0" smtClean="0"/>
              <a:t>Great Depression </a:t>
            </a:r>
          </a:p>
          <a:p>
            <a:r>
              <a:rPr lang="en-US" b="1" dirty="0" smtClean="0"/>
              <a:t>New Deal </a:t>
            </a:r>
          </a:p>
          <a:p>
            <a:r>
              <a:rPr lang="en-US" b="1" dirty="0" smtClean="0"/>
              <a:t>Keynesian Economics</a:t>
            </a:r>
          </a:p>
          <a:p>
            <a:r>
              <a:rPr lang="en-US" dirty="0" smtClean="0"/>
              <a:t>Court-Packing Scheme</a:t>
            </a:r>
          </a:p>
          <a:p>
            <a:r>
              <a:rPr lang="en-US" dirty="0" smtClean="0"/>
              <a:t>World War II </a:t>
            </a:r>
          </a:p>
          <a:p>
            <a:r>
              <a:rPr lang="en-US" b="1" dirty="0" smtClean="0"/>
              <a:t>Lend-Lease</a:t>
            </a:r>
          </a:p>
          <a:p>
            <a:r>
              <a:rPr lang="en-US" dirty="0" smtClean="0"/>
              <a:t>Manhattan Project</a:t>
            </a:r>
          </a:p>
          <a:p>
            <a:r>
              <a:rPr lang="en-US" dirty="0" smtClean="0"/>
              <a:t>22nd amendment 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1623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Harry Truman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1945-1953</a:t>
            </a:r>
          </a:p>
          <a:p>
            <a:r>
              <a:rPr lang="en-US" dirty="0" smtClean="0"/>
              <a:t>Democrat</a:t>
            </a:r>
          </a:p>
          <a:p>
            <a:r>
              <a:rPr lang="en-US" dirty="0" smtClean="0"/>
              <a:t>World War II </a:t>
            </a:r>
          </a:p>
          <a:p>
            <a:r>
              <a:rPr lang="en-US" dirty="0" smtClean="0"/>
              <a:t>Hiroshima/Nagasaki </a:t>
            </a:r>
          </a:p>
          <a:p>
            <a:r>
              <a:rPr lang="en-US" b="1" dirty="0" smtClean="0"/>
              <a:t>Fair Deal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Desegregated Military</a:t>
            </a:r>
          </a:p>
          <a:p>
            <a:r>
              <a:rPr lang="en-US" dirty="0" smtClean="0"/>
              <a:t>Cold War </a:t>
            </a:r>
            <a:endParaRPr lang="en-US" dirty="0"/>
          </a:p>
          <a:p>
            <a:r>
              <a:rPr lang="en-US" b="1" dirty="0" smtClean="0"/>
              <a:t>Truman Doctrine</a:t>
            </a:r>
          </a:p>
          <a:p>
            <a:r>
              <a:rPr lang="en-US" b="1" dirty="0" smtClean="0"/>
              <a:t>Containment</a:t>
            </a:r>
            <a:endParaRPr lang="en-US" dirty="0" smtClean="0"/>
          </a:p>
          <a:p>
            <a:r>
              <a:rPr lang="en-US" b="1" dirty="0" smtClean="0"/>
              <a:t>NATO</a:t>
            </a:r>
          </a:p>
          <a:p>
            <a:r>
              <a:rPr lang="en-US" dirty="0" smtClean="0"/>
              <a:t>Korean War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61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2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Dwight D. Eisenhower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1953-1961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Cold War </a:t>
            </a:r>
          </a:p>
          <a:p>
            <a:r>
              <a:rPr lang="en-US" dirty="0" smtClean="0"/>
              <a:t>Eisenhower Doctrine</a:t>
            </a:r>
          </a:p>
          <a:p>
            <a:r>
              <a:rPr lang="en-US" dirty="0" smtClean="0"/>
              <a:t>Brinkmanship </a:t>
            </a:r>
          </a:p>
          <a:p>
            <a:r>
              <a:rPr lang="en-US" dirty="0" smtClean="0"/>
              <a:t>Covert Operations </a:t>
            </a:r>
          </a:p>
          <a:p>
            <a:r>
              <a:rPr lang="en-US" b="1" dirty="0" smtClean="0"/>
              <a:t>Interstate Highway Act</a:t>
            </a:r>
            <a:endParaRPr lang="en-US" dirty="0" smtClean="0"/>
          </a:p>
          <a:p>
            <a:r>
              <a:rPr lang="en-US" b="1" dirty="0" smtClean="0"/>
              <a:t>Little Rock Nine</a:t>
            </a:r>
          </a:p>
          <a:p>
            <a:r>
              <a:rPr lang="en-US" dirty="0" smtClean="0"/>
              <a:t>Military-Industrial Society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3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F. Kennedy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/>
          <a:lstStyle/>
          <a:p>
            <a:r>
              <a:rPr lang="en-US" dirty="0" smtClean="0"/>
              <a:t>1961-1963</a:t>
            </a:r>
          </a:p>
          <a:p>
            <a:r>
              <a:rPr lang="en-US" dirty="0" smtClean="0"/>
              <a:t>Democrat </a:t>
            </a:r>
          </a:p>
          <a:p>
            <a:r>
              <a:rPr lang="en-US" dirty="0" smtClean="0"/>
              <a:t>“Ask not…” </a:t>
            </a:r>
          </a:p>
          <a:p>
            <a:r>
              <a:rPr lang="en-US" b="1" dirty="0" smtClean="0"/>
              <a:t>Bay of Pigs</a:t>
            </a:r>
          </a:p>
          <a:p>
            <a:r>
              <a:rPr lang="en-US" b="1" dirty="0" smtClean="0"/>
              <a:t>Cuban Missile Crisis</a:t>
            </a:r>
          </a:p>
          <a:p>
            <a:r>
              <a:rPr lang="en-US" dirty="0" smtClean="0"/>
              <a:t>New Frontier</a:t>
            </a:r>
          </a:p>
          <a:p>
            <a:r>
              <a:rPr lang="en-US" dirty="0" smtClean="0"/>
              <a:t>Assassination in 1963</a:t>
            </a:r>
          </a:p>
          <a:p>
            <a:r>
              <a:rPr lang="en-US" dirty="0" smtClean="0"/>
              <a:t>Warren Commission  </a:t>
            </a:r>
          </a:p>
          <a:p>
            <a:endParaRPr lang="en-US" dirty="0" smtClean="0"/>
          </a:p>
          <a:p>
            <a:endParaRPr lang="en-US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3147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8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Lyndon B. Johnson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1963-1969</a:t>
            </a:r>
          </a:p>
          <a:p>
            <a:r>
              <a:rPr lang="en-US" dirty="0" smtClean="0"/>
              <a:t>Democrat </a:t>
            </a:r>
          </a:p>
          <a:p>
            <a:r>
              <a:rPr lang="en-US" b="1" dirty="0" smtClean="0"/>
              <a:t>Great Society </a:t>
            </a:r>
          </a:p>
          <a:p>
            <a:r>
              <a:rPr lang="en-US" b="1" dirty="0" smtClean="0"/>
              <a:t>Civil Rights Act of 1964 and 1968</a:t>
            </a:r>
          </a:p>
          <a:p>
            <a:r>
              <a:rPr lang="en-US" b="1" dirty="0" smtClean="0"/>
              <a:t>Voting Rights Act of 1965</a:t>
            </a:r>
          </a:p>
          <a:p>
            <a:r>
              <a:rPr lang="en-US" b="1" dirty="0" smtClean="0"/>
              <a:t>24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 </a:t>
            </a:r>
          </a:p>
          <a:p>
            <a:r>
              <a:rPr lang="en-US" b="1" dirty="0" smtClean="0"/>
              <a:t>Vietnam War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Nixon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1969-1974</a:t>
            </a:r>
          </a:p>
          <a:p>
            <a:r>
              <a:rPr lang="en-US" dirty="0" smtClean="0"/>
              <a:t>Republican (Silent Majority) </a:t>
            </a:r>
          </a:p>
          <a:p>
            <a:r>
              <a:rPr lang="en-US" b="1" dirty="0" smtClean="0"/>
              <a:t>“Peace with Honor”</a:t>
            </a:r>
          </a:p>
          <a:p>
            <a:r>
              <a:rPr lang="en-US" b="1" dirty="0" smtClean="0"/>
              <a:t>Vietnamization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Salt I </a:t>
            </a:r>
            <a:r>
              <a:rPr lang="en-US" dirty="0" smtClean="0"/>
              <a:t>(initiated) </a:t>
            </a:r>
          </a:p>
          <a:p>
            <a:r>
              <a:rPr lang="en-US" b="1" dirty="0" smtClean="0"/>
              <a:t>Détente </a:t>
            </a:r>
          </a:p>
          <a:p>
            <a:r>
              <a:rPr lang="en-US" b="1" dirty="0" smtClean="0"/>
              <a:t>Visit to China</a:t>
            </a:r>
          </a:p>
          <a:p>
            <a:r>
              <a:rPr lang="en-US" b="1" dirty="0" smtClean="0"/>
              <a:t>EPA </a:t>
            </a:r>
          </a:p>
          <a:p>
            <a:r>
              <a:rPr lang="en-US" b="1" dirty="0" smtClean="0"/>
              <a:t>Watergate Scandal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61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Gerald Ford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1974-1976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Pardoned Nixon</a:t>
            </a:r>
          </a:p>
          <a:p>
            <a:r>
              <a:rPr lang="en-US" b="1" dirty="0" smtClean="0"/>
              <a:t>Helsinki Accords</a:t>
            </a:r>
          </a:p>
          <a:p>
            <a:r>
              <a:rPr lang="en-US" b="1" dirty="0" smtClean="0"/>
              <a:t>SALT Treaty </a:t>
            </a:r>
          </a:p>
          <a:p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3147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5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Jimmy Carter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1976-1980</a:t>
            </a:r>
          </a:p>
          <a:p>
            <a:r>
              <a:rPr lang="en-US" dirty="0" smtClean="0"/>
              <a:t>Democrat </a:t>
            </a:r>
          </a:p>
          <a:p>
            <a:r>
              <a:rPr lang="en-US" dirty="0" smtClean="0"/>
              <a:t>Energy Crisis (</a:t>
            </a:r>
            <a:r>
              <a:rPr lang="en-US" b="1" dirty="0" smtClean="0"/>
              <a:t>OPEC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SALT II</a:t>
            </a:r>
          </a:p>
          <a:p>
            <a:r>
              <a:rPr lang="en-US" b="1" dirty="0" smtClean="0"/>
              <a:t>Camp David Accords</a:t>
            </a:r>
            <a:endParaRPr lang="en-US" dirty="0" smtClean="0"/>
          </a:p>
          <a:p>
            <a:r>
              <a:rPr lang="en-US" b="1" dirty="0" smtClean="0"/>
              <a:t>Iran Hostage Crisis</a:t>
            </a:r>
            <a:endParaRPr lang="en-US" dirty="0" smtClean="0"/>
          </a:p>
          <a:p>
            <a:r>
              <a:rPr lang="en-US" dirty="0" smtClean="0"/>
              <a:t>Flailing economy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9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Ronald Reagan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1981-1989</a:t>
            </a:r>
          </a:p>
          <a:p>
            <a:r>
              <a:rPr lang="en-US" dirty="0" smtClean="0"/>
              <a:t>Republican </a:t>
            </a:r>
          </a:p>
          <a:p>
            <a:r>
              <a:rPr lang="en-US" dirty="0" smtClean="0"/>
              <a:t>“Evil Empire” Speech </a:t>
            </a:r>
          </a:p>
          <a:p>
            <a:r>
              <a:rPr lang="en-US" dirty="0" smtClean="0"/>
              <a:t>Tough on Soviet Union and Gorbachev </a:t>
            </a:r>
          </a:p>
          <a:p>
            <a:r>
              <a:rPr lang="en-US" b="1" dirty="0" smtClean="0"/>
              <a:t>Star Wars </a:t>
            </a:r>
          </a:p>
          <a:p>
            <a:r>
              <a:rPr lang="en-US" b="1" dirty="0" smtClean="0"/>
              <a:t>Trickle Down Economics</a:t>
            </a:r>
          </a:p>
          <a:p>
            <a:r>
              <a:rPr lang="en-US" dirty="0" smtClean="0"/>
              <a:t>Covert Ops in Central American</a:t>
            </a:r>
          </a:p>
          <a:p>
            <a:r>
              <a:rPr lang="en-US" b="1" dirty="0" smtClean="0"/>
              <a:t>Iron-Contra Affair</a:t>
            </a:r>
            <a:endParaRPr lang="en-US" b="1" dirty="0"/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BBAMBAAAAAAAAAAAAAAAGAAQFBwECAwj/xAA/EAACAQMBBAgCBggGAwAAAAABAgMABBEFBhIhMQcTIkFRYXGBFJEVMkKhscEjM1JicoLR8CRDU5Ky4QglNP/EABoBAAIDAQEAAAAAAAAAAAAAAAIEAQMFAAb/xAApEQACAgEDAwMDBQAAAAAAAAAAAQIDEQQSISIxUTJBYRMzcQUUNEKB/9oADAMBAAIRAxEAPwB10Vak8ulMsrZZGxUf0pXKS39qq8XRDveWaHth9b+i7O53RmRm7Arjq08t2JJ5nLuzAkmqJWYs2/I9HTynpnY/BFyadJqFndSqwVLaPrGYnFDVrumdd8ArzINEL6u2nWl3bCJZFu4urYNyA8aF14UwuTOSWDrMwDsq/V8M1ubyb4Y24YCMnJAHOuB4nlmsGu2oJEpobbrv5EGirr7ttdlDxExiFRG2MD50F6Ys8tysNu260nDJHKiC3ub2z1lbOacT7yg8B345UtbBttob+snXGHg7bSxywdSpVdxiWyF4k+tQgaifWtG1G6MbwxSzZz2QDhfnwFRr7P3Ef6+902Hjg79znB787oOKKl9CFrE97Ivfpb9PbnSXgQMl7p9yc43ILjtj+VgpPtmo8jj4VaV4Ogaugam9bqa4gcKaVc1NKpOJXR7aSKFJnXdWbJU+OKfXY/w7+lFO2NjDYw6TFCgVFjKDAobkhaaGUIM7qEnyFI2Szdk9HQl+wa+GcNQ023fYW4vgvWXKz+m4vLNAsZw1T2rWuqfAJcds6e2SN09kHzqBjQyOFHfT0eOTz/shZ4k1qaetp06pKxKdWi728Tz9KZGpUk+x2ME1sxDKupwS9WerbIDdxoifZw2pg16PUba5juZSkKccg+LD9ngfuqKssyaZpkNqxDyOysQMkeNWVpGyXW2cBlYRhBlQVyc1S5c8lkYOXYBdR2t1CG0NkrQ3HPtywIfkMcKGJdQuwS2/us/+moUAegFWvqXRvD1c88E++Sd4I67vaoMvNg9YByEjCIMdpwCTUqUV3CdNgNJqd2RgymTjydAxPuRnHDxp+95BqG6Dbx290FwGhIWOY+a/ZY+XDyplfaPd6fJuypjxI44ptlgnZKrg8OODRpprgqaa4Y9I9qS1rC/Wxhz9bv8AWtq4Bm6njSpLWa4gtjbdjdWWiyRrvNJwAHfkU5tdB+B2avnmANxLC2cdwxTu2CS6doEjjJUDH+2pvU139KukUfWiYD5UljM8mm7pfR+n7FKattXaXmyUOkNbETrntR8ApB4ZoPtn6qdGzjjgnyowk2QjXZtNTmZkmVHLRIQS/hQV3U5DDTSEpblhsKr6Lc02UxqpVUwC32vMULbp4HBweXnTpbyZuqWWRnSPkpPCn+qXMMsKhY91t0AgcqrgpVvb5Dliab7YJnYa2W+1TTYipxbb7t4ZJ4fhV6WoZACBngMVV3Rzp08N/K6qpZ7GKRCO4tnAPnwohv8AW5dMk7WpT8W3cfBM0ee/BweHnQzeJDOn4hl+4TyXjlurkGMniMedReryHEgCkeeO6myatcPo9zqcqqVhQhMfaPPPpj8aHrrWbzXbf42LUYLK3ALsvVmRlA4EseSj1NLtynwObow5IPXVIZ+tHdyIoDvAFmYDlRZdyO0u6L342CQ8JMYw3pQvqsfV3R8Dxq7T9PAhqerqM2X6pv4vyFOK4WalYMkEBmJBI513FMiLNlNKsClXEFzXU0dnf6VpEDbwt/rH2xRHeSKthcFjhRGcn2quNLneXW4ZpT2pJctU3tdrgEDafbEEsP0rA8h4Vnqzuzdt0jVkYR8FQS3t+Y3ggklMCzsw3SeZzwqNPBseFF2happWl2+pJcxym6YnB4YxyGPOhFjknGeffWhW/gx5rDwI11ebrcZxnlwqQ2XhEurwNLCssSt2g/Kijb/TrOzijubW1ihcsPqLgVEppSSOUW02H3R9Gh0KCdWHWbohfhy3ScfcRUvq0LbgEshjtQMsC2FoW6Lbnrtkp2ZlMq3jBwDxA3RjPhUtaRzaxqTTXpPwNs5SKIng8g5kjwH40vY+ppGpp8KtNi2mjVNAkRW3I2XA+XKhfY24R9MubaJhuBjvRMoI7u4/Opbbi3vZbEwWF4SF4uJDvYye40B6I93pt9JLcSFo5Buyeg7+FU47tB71uSaJa/tba3meRRjeOcYwM+lDGr2yT3MbHKxhcyMO4CpvUbiVrzqyDjnmmrxb5aIkgTdgkeBoK5NPLBujCWUkR90WTT4YRgxLKTHg5AyozimI5U51D9FKtt3Qjd98DP4D5U3p+HYyrmnN4MUqyKVEVBhO7xKrxnDBhg1tuluLHJbiSaxejMQ4cmH404iUEL6Vls9v/ZgLd2hl1S8QZwm8xIGcVFjlUxtGJrPWbpFZk60AkDvBqI7q1Yek8fcsWS/LCnYdC0/FUCb/ABdvwok6SwraRvLyV1x58aFNh5oY9VQTBnJI3Y+4+dFnSUH+h2ZuCl0wPeqJfcCj6GDHR1q40zae2WSQpBdAwP2iBk/VJ98fOrlOkQXKNiWaPq5uuXclZRnmVYA8QTnI8685Dgcg4PiKvXo/2nGt6QrXq7s8LCGZ+52xwPv+OaK2OHuLdPZxsZ22i06GS0k350jXiMxM5J8sb+Cf61X0enQfHSB555e1wDNwUZ/vvqz9oY7SW0wzBT+yG51Xes39nZ2/VWEYe4dg0jdwXw96Vk3nCG5KOMs012aAahcrCAI4W6tfQY/oaiLq4dIFmTAbfCgk8sgnl7Cmc940rMGPaeQyP7nlRNe7Mxx7AR61d3S29wbkGNHJxJGwwBgd+RvZ8KOurq5Frbel4A9iWJLHJJyT4msVjvrbFNCAhxrFbClUkFlro7ybPXmpSAhEwI/M5Fd9mdGk1S5XIIgjwXb8qONo9OSLZKazhAULGFGB5inOg2UNhpcEMC4ATJPicczSUaluwzes18mpNe/CKK6WrdbfbBwowpt0I++gyrI6Y4IzthatK26j2wyfQ1X0sQ64xwkuc4AA4mnq+2DGn6iR2U1SDRtWW9uITNurhEB7zRz0lZk0jrJcKz7jBc+dV6mnBeN1dxQjwX9Iw9hw++nup6wb90+KaS7MahVMzbq4H7qn8zUTqzJMhWJJog1VmOFUk+AFWt0QabP9Faxcz4+HMsUXVHnvYYk/LFVub2QgrGEiU81iULn1xzq7eg/S5rvYfU5GbcNxfEwO3LKKoz6ZyPnRWLMWiap4mmCW1FpqralIlurrZLIFDseBPDl486HdYtZ4r6SxtwZHhXemfHBOGfzq1tYsZby4t4Y45FIuN1oQMsGHHGPb350VbN7F2enrJd30STXs0hlbeGQpzw4d+OHvSNUXnsP3bFHOSm9ldgby4aO+1iJ4bTO+kTjDy+ZB4qvrxNQfSNtH9MaotlbNixsSY0A5M3It92B/3VudMO0qaBoxt4HA1C9BSLxRftP+Q8/SvOuKdUUmIttj6zuYj2LtnA4BZF47vqO8ff60/ns7iCITPGTAwysyHeQj1HL0ODUEKfaZql7psvWWVw8TZ4gHg3qO+iaTK2h0ONKpiHXNFvgo1bSoY5O+ezzE2fEgDdPuKVdsYJ6E2jH/AKS6/grlp7f4CHP7A/Cum0bAaJeZOB1ZqOhvI7TRY7iZwFSIEk+lIyklP/DQUW44XkqnpwKnWtPORvCBgfnVdIxRcj7XOifpBvpNS1FbuTPHKoD3ChcjiB5U3Q90EyjVVuuxxYixNZUHOaQHaxW9XCxqeyjHyr0lNLPsD0Xafa2EIOoCFVUbucSNl5HI8u0fYVQWy1mdS2p0ixC7wmvYlcYz2d4FvuBq+Ol7WPhNNWxh/wDqvwYgRzig+23q3AemfCq5sOtZKv0/pG1rRdobe8ub64vYkOLqGVyQynmB3A948CPDn6HOsWi6L9Lyu0NmLf4hmlQqUTGeIPEHyrzZ0eaJBre2Nst7gwxXCSPGTneGSQD5ZAo8/wDIPakwWtts1ZyYefE93unkg+oh9Tx/lHjUJByeWVJtjtFcbUbQXWqXAKiRt2GM/wCXGPqr/feTULWO+s0aBFWRWKVcQbA0qwKVScehNv8AaALH9GW7dogGZh9keFCeo65LqNnBaIxEEa8f3jWaVYze7lnqqqIRUOPbIGbVLvRQH9/FQA4yGlSrR0v2zE/Vf5L/AAZUdo1mlSpgzA86DtMXUdvoZpFJSygknH8XBR/y+6ne2Wsya5tdqV2HJtIn+HgHdupkZ923j70qVVWeBnT9xvsHeW+j7Rz3N32YVtnmZh3CM7x9T/WgjaXWLjaDXb3Vrv8AW3Upcj9leSr7AAe1KlUx7Az9TI2lSpUaAFSpUq44yKVKlUn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1" y="1447800"/>
            <a:ext cx="3782786" cy="3782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0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H.W. Bush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Republican </a:t>
            </a:r>
          </a:p>
          <a:p>
            <a:r>
              <a:rPr lang="en-US" dirty="0" smtClean="0"/>
              <a:t>1989-1993</a:t>
            </a:r>
          </a:p>
          <a:p>
            <a:r>
              <a:rPr lang="en-US" dirty="0" smtClean="0"/>
              <a:t>Cold War ends during his tenure</a:t>
            </a:r>
          </a:p>
          <a:p>
            <a:r>
              <a:rPr lang="en-US" b="1" dirty="0" smtClean="0"/>
              <a:t>START</a:t>
            </a:r>
          </a:p>
          <a:p>
            <a:r>
              <a:rPr lang="en-US" b="1" dirty="0" smtClean="0"/>
              <a:t>Persian Gulf War </a:t>
            </a:r>
          </a:p>
          <a:p>
            <a:r>
              <a:rPr lang="en-US" dirty="0" smtClean="0"/>
              <a:t>“No new taxes!”  (yeah right)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93" y="1676400"/>
            <a:ext cx="3467100" cy="388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3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Garfield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1881</a:t>
            </a:r>
          </a:p>
          <a:p>
            <a:r>
              <a:rPr lang="en-US" dirty="0" smtClean="0"/>
              <a:t>Assassinated </a:t>
            </a:r>
          </a:p>
          <a:p>
            <a:r>
              <a:rPr lang="en-US" dirty="0" smtClean="0"/>
              <a:t>His assassination resulted in the </a:t>
            </a:r>
            <a:r>
              <a:rPr lang="en-US" b="1" dirty="0" smtClean="0"/>
              <a:t>Pendleton Civil Service Act</a:t>
            </a:r>
            <a:endParaRPr lang="en-US" dirty="0"/>
          </a:p>
        </p:txBody>
      </p:sp>
      <p:pic>
        <p:nvPicPr>
          <p:cNvPr id="1026" name="Picture 2" descr="https://tse1.mm.bing.net/th?id=OIP.Xo-Pz_EgrvqQN6BcP3JDJQDsEs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499166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1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Clinton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1993-2001</a:t>
            </a:r>
          </a:p>
          <a:p>
            <a:r>
              <a:rPr lang="en-US" dirty="0" smtClean="0"/>
              <a:t>Democrat</a:t>
            </a:r>
          </a:p>
          <a:p>
            <a:r>
              <a:rPr lang="en-US" dirty="0" smtClean="0"/>
              <a:t>World Trade Organization </a:t>
            </a:r>
          </a:p>
          <a:p>
            <a:r>
              <a:rPr lang="en-US" b="1" dirty="0" smtClean="0"/>
              <a:t>NAFTA 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Kyoto Protocol 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" y="1524000"/>
            <a:ext cx="42291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W. Bush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2001-2009</a:t>
            </a:r>
          </a:p>
          <a:p>
            <a:r>
              <a:rPr lang="en-US" dirty="0" smtClean="0"/>
              <a:t>Republican </a:t>
            </a:r>
          </a:p>
          <a:p>
            <a:r>
              <a:rPr lang="en-US" dirty="0" smtClean="0"/>
              <a:t>9/11</a:t>
            </a:r>
          </a:p>
          <a:p>
            <a:r>
              <a:rPr lang="en-US" b="1" dirty="0" smtClean="0"/>
              <a:t>Second Gulf War</a:t>
            </a:r>
          </a:p>
          <a:p>
            <a:r>
              <a:rPr lang="en-US" b="1" dirty="0" smtClean="0"/>
              <a:t>War on Terror</a:t>
            </a:r>
            <a:endParaRPr lang="en-US" dirty="0" smtClean="0"/>
          </a:p>
          <a:p>
            <a:r>
              <a:rPr lang="en-US" b="1" dirty="0" smtClean="0"/>
              <a:t>Great Recession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192236" cy="319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3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Barack Obama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2009-2017</a:t>
            </a:r>
          </a:p>
          <a:p>
            <a:r>
              <a:rPr lang="en-US" dirty="0" smtClean="0"/>
              <a:t>Democrat </a:t>
            </a:r>
          </a:p>
          <a:p>
            <a:r>
              <a:rPr lang="en-US" b="1" dirty="0" smtClean="0"/>
              <a:t>Stimulus Package </a:t>
            </a:r>
          </a:p>
          <a:p>
            <a:r>
              <a:rPr lang="en-US" b="1" dirty="0" smtClean="0"/>
              <a:t>Affordable Care Act</a:t>
            </a:r>
          </a:p>
          <a:p>
            <a:r>
              <a:rPr lang="en-US" dirty="0" smtClean="0"/>
              <a:t>Continued War on Terror </a:t>
            </a:r>
            <a:endParaRPr lang="en-US" dirty="0"/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CAgMBAQAAAAAAAAAAAAAABwUGAQIEAwj/xAA+EAACAQMCBAIHBAgFBQAAAAABAgMABBEFIQYSMXFBURMiJDJhgZEUcqGxIzNCUmLB0fAHFSWC8TQ1stLh/8QAGQEAAwEBAQAAAAAAAAAAAAAAAgMEAQAF/8QAIhEAAgICAgICAwAAAAAAAAAAAAECAxExEiEEQTJhEyIz/9oADAMBAAIRAxEAPwBb65oosIVmB3G+3SoR7uaRAjOeUeGantf1hL22EStmq3inR12Y/okeHv8AukVOjT19lTtSX0E41SLvTr0tea1TtS7NhQIziNfZG7UrGGJj96m5xDH7I3alNOMXD/fP50iR63hLMWMzhoZtV7V36kvszdq4eF97Ze1St+mYGA3J6CiWiGzqwUOsDF/JVu4bGbZO1Q2taHqT3TypaMyfwspJ+Wc1O8OI6QiN1ZXXZlYYIPxFDDZX5DTqWGa64uIG7Utb4fp3700dbT9A2fKlhqIxcSd6Y9kMfizhorJrFaJCiiiuOOtVLuFG5JxUhLpFwluZQjECuaxdY7qNpBsGFMO+ntW0g9M8tOk8ApZKHogxqcPenjpAH2NKR+l7apF9+nhooLWadqCwOB4a8ubRu1LKy0ifUtSkSMFYlf15OXIHjgeZ+FNXWY82jbZ2qpu0FlAkULqeRiXx0Zs7n4jP8qmmX0XOuDxssej29jZWwCsZFAAPpGALHbpvjFSP2K5uVWS1tY2w2Dzk9fHtUDpLhWUuzGRt29U5Plt8hVmtLue2VVGSF94GkTsxoyFfJ5Zy3mgahdEiaSFR5Zb/AIrSDhHUjvDPBOyjIjdmB7AnNWS3vJJwOQKfh5VJwsygNyBWA6g0qFsuWw7K0o4wKDiKGSFJIpo2jkTZlYYIPxpVamMXMnen9/iPbNLaR3siYcHkZ/3h4UhNWHtUlWxmprKJ+DimiMNYrJrFNJQooorji56lw79lsROWPMN6gTfTtH6MueXyq2a5rsVzpvoVb3hgiqXinx72C/o69MP+oQE/v09dBGbJOwpEaecXsB/jFPbh5uawT7ooLQoHtq3/AExxjNLrT7tWmkjlDOwbA33IOMn8aZGpR81scnHx8qoL28tlp6Xhs7b7CrEMyqscwAPv8x6k9eXceGPKO2aj0W01SsWV6O3T9SBmj9FGgbHIrcuPmat1mj8oZubJ2yCapWl2skOpxXDZktXHPHIwCg9x51drW6W7RvQTsqj1WKYOO1Q2NNltccLR43/GdlpebW3h+03Ue0jGUIid2/lXFpHHl/qOpRWyWUYSRsBo5g4PzFSTcDWEkiXDOJZPOSNX5R8ARgfKuqLR9N064SWCMvdR75VBkA/ADt9K1ySiDGOZZIHi3iZ5pbrRp7WRwFPrLjIYbg48tqS+sDF3JX0RrXCNnr9xHdmO3S55cc8kfrEger6wwR8R5V8/cRwS22pzwToY5Y2KOh6qQcEVXQ+iee2QZ61isnrWKqPPYUUUVxx3Yyal49DuHtTKsZAAzvUXEQsilhkA9KZFjfWp0cA4Lcu4p8m0DFZF3bApdxBuocZ+tPXhjexT7tJCTH+aZX3TICPrTw4XPsCfdFDZ6CiSGpr7I22dqq1pb2evyx2lwzNJbyl/RLjc42Lfw5GfLw+FWvUBm2btS2sUVuJ5gcAiJsE+GSKh8iKayen4bajLBabqMWzfYCys0KKAc5OMYGfI7dK4mYWM0aREAvnYHqf7/OouwtWtLi6nkZ/0zg+sc5wMH6Gtbu6LSK8R9aLBUHzFQOPosT6JTS9fvo4mlkkwCM87Hxr0vxdylZbPiW2srqT9bHzgn579R2rnsbexuzdWdyhazmHpkKkhgjYzgjoRlfoaktM0HTtCURxW9pKC2RLeW4fYjHUEeflRw4gTcvR4WL6pp1kz3GrRXN56RWCxNzcwLAE/TwxS247ulvuJLy6QYEjD5kAAn5kU5dbe2e0N0sNok8KOqm1TC5ffPx6Z+tI7iIYvWqqmOG2T2TyuLIA9TWK2bqa1qs8x7CiiiuMJCvdbqZY+RXIWr9f8AqU5oQVOPCqlq3D91puS4LKKoUkzOLRGQE+njJP7Qp68J76en3aRMYIkXbxFPXhE/wCnR9qCw2JMXy+zN2qo8JaHY6jxVJJqlwYY+UpCoOC8m2N+nnsetWy+kHoWQEcxHSqXqsqJC0Sj1wfXU9V/vzpDhnZTC51xaj7LRxRwzcafalgoltk39PGmCnxZR8NiR1HkQKX13C8EhJAIO2R/fb8KZ/8Ah1xi2o40fVZCbxR+glc7zKPAn94fiPnXRxZwHa38Uk+mctrPgkxdI3/9T22/OprKMPMR1fldcZitsb37LJBI43iY7EZBU9VPwIJq/wClzadeRqIrgHAxylvD50v5Y5be8ex1K3aGdDysrDGD/Q9R4VI6bYBrpQrmPbPMo3I/sUj8WXhbKfyPGXotfEFvbxaYq27DJkyyjw2pIcTDF81OK8t0t7RlVnY43Zzk0oOKB7cfnVkIcIpMlU1OTaK03vGsVs/vGtacRPYUUUVxh9SIOaMZ8qrHGlrG1lIeUZxVph/Vr2qA4wGbF+1A9FNP9EJtIOaRQBliwAwOppwaUzadpiczKjcvSlrpBS2d72UZEW0Y83P9BXVNrd1cOOeVseAB2FFDLWWUefKCnwitFvvdXm3PpAAT0qDvZjMRIpzIvTJ6jxFRIv2kJDtkefjQJ2B2OaMgO0SFJI54XeN0IeN12KkbgjtTz4I4iXiTRlmk5Rdwn0dyg/e8GA8iN/qPCvnpppIGZk9eI5Jj8R8V/pVi4I1yfQtcW7TLQN6l0g/aT+o6j/7QmMcXEvC9vq8Ql9UXMIzE52/2k+X5VQZrY2vEUqiQSQGNDC69CvLvjs3MMVa/8TNeubPhqH/KVaRdRYRm5jGVjjIznIzuRsO5qsCVp2tWwOUc31OM/wDjQcFnl7HV2yX6vR76pvC3ak7xWMXx+dOPUR+hbtSe4tHtv1rZB0bZVn941pW8nvGtKImlsKKKK4w+pov1a9qg+LVzYv2qch/VL2qG4swunSsfBCaFrofW8TyKi7RkhS3Xm2XLcpx6x3qIcXNo2GX1c9T5VJahZ6xBcNc2kiTxt62AMEDyryi1qGUeg1S3MDHbmxsaPSwLnJyk5P2bW8iyIH5SGHXBroV+YZG4rme2a0YXEDLLbt1K74rpWQyqWgClfEjwrjAYs6kRkBz7pxnepXSyDYqwGHYnnB6hs4I+VR9inLcZboDt3rt5hBeZ6R3Bwfg/gfmPyFajC/8ADF+2scKanw7LmS4hj9PaKTuwVg3L8iB9fhWWiWGS1RJWdXLYLHrtkfgPCqhpmoy6RqltqEGS0D8xUH316FfmMj51eLVYJggDc8SMTHJ4lTkK3chs1jRmcdmuofqT2pPcXj23PemvDd/btLWU49IuY5QPB1OG/EUq+MRi7HzoJFVGyoye9Wlby+9WlEieWwooorgT6nt94F7VA8bNyaLO3wA+pAoorBnsUn2zUtNkJNtzJzHCZyQPjXo11p+qqUltmiuD+xJ6ufnRRRsWR0U0Glyt6O5kUdGtpEOc/lUjaXiXOTaRgyeKjqaKKw091lyFcbDoa65U+1WjRj3iMqR4EdDWaK1HG1tObq2V3GHHquPJh1q1cG3YaCa2b3o2z16qdv5UUVwL0ZRH0jiHUdNkYmK8X7bbk/x+sR8jzD/bVB4zGLkd6zRS5FXjbKdN71edFFahE/kwooorQT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981200"/>
            <a:ext cx="3817711" cy="381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McKinley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1897-1901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President during the </a:t>
            </a:r>
            <a:r>
              <a:rPr lang="en-US" b="1" dirty="0" smtClean="0"/>
              <a:t>Spanish-American War</a:t>
            </a:r>
          </a:p>
          <a:p>
            <a:r>
              <a:rPr lang="en-US" dirty="0" smtClean="0"/>
              <a:t>His vice president was </a:t>
            </a:r>
            <a:r>
              <a:rPr lang="en-US" b="1" dirty="0" smtClean="0"/>
              <a:t>Theodore Roosevelt</a:t>
            </a:r>
          </a:p>
          <a:p>
            <a:r>
              <a:rPr lang="en-US" dirty="0" smtClean="0"/>
              <a:t>He was also assassinated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87286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6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“Teddy” </a:t>
            </a:r>
            <a:r>
              <a:rPr lang="en-US" dirty="0" err="1" smtClean="0"/>
              <a:t>Roosvelt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600200"/>
            <a:ext cx="5486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1901-1909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First </a:t>
            </a:r>
            <a:r>
              <a:rPr lang="en-US" b="1" dirty="0" smtClean="0"/>
              <a:t>Progressive</a:t>
            </a:r>
            <a:r>
              <a:rPr lang="en-US" dirty="0" smtClean="0"/>
              <a:t> President </a:t>
            </a:r>
          </a:p>
          <a:p>
            <a:r>
              <a:rPr lang="en-US" dirty="0" smtClean="0"/>
              <a:t>Known as the “</a:t>
            </a:r>
            <a:r>
              <a:rPr lang="en-US" b="1" dirty="0" smtClean="0"/>
              <a:t>Trust-Buster</a:t>
            </a:r>
            <a:r>
              <a:rPr lang="en-US" dirty="0" smtClean="0"/>
              <a:t>” </a:t>
            </a:r>
          </a:p>
          <a:p>
            <a:r>
              <a:rPr lang="en-US" b="1" dirty="0" smtClean="0"/>
              <a:t>Square Deal </a:t>
            </a:r>
          </a:p>
          <a:p>
            <a:r>
              <a:rPr lang="en-US" dirty="0" smtClean="0"/>
              <a:t>Pure Food and Drug Act </a:t>
            </a:r>
          </a:p>
          <a:p>
            <a:r>
              <a:rPr lang="en-US" dirty="0" smtClean="0"/>
              <a:t>Meat Inspection Act </a:t>
            </a:r>
          </a:p>
          <a:p>
            <a:r>
              <a:rPr lang="en-US" dirty="0" smtClean="0"/>
              <a:t>Conservation</a:t>
            </a:r>
          </a:p>
          <a:p>
            <a:r>
              <a:rPr lang="en-US" dirty="0" smtClean="0"/>
              <a:t>Big Stick Diplomacy </a:t>
            </a:r>
          </a:p>
          <a:p>
            <a:r>
              <a:rPr lang="en-US" dirty="0" smtClean="0"/>
              <a:t>Corollary to the Monroe Doctrine</a:t>
            </a:r>
          </a:p>
          <a:p>
            <a:r>
              <a:rPr lang="en-US" dirty="0" smtClean="0"/>
              <a:t>Bull-Moose Party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74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Howard Taft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5181600" cy="4525963"/>
          </a:xfrm>
        </p:spPr>
        <p:txBody>
          <a:bodyPr/>
          <a:lstStyle/>
          <a:p>
            <a:r>
              <a:rPr lang="en-US" dirty="0" smtClean="0"/>
              <a:t>1909-1913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Hand-picked by Roosevelt but disappointed him </a:t>
            </a:r>
          </a:p>
          <a:p>
            <a:r>
              <a:rPr lang="en-US" dirty="0" smtClean="0"/>
              <a:t>Second Progressive President </a:t>
            </a:r>
          </a:p>
          <a:p>
            <a:r>
              <a:rPr lang="en-US" dirty="0" smtClean="0"/>
              <a:t>Payne-Aldrich Tariff</a:t>
            </a:r>
          </a:p>
          <a:p>
            <a:r>
              <a:rPr lang="en-US" b="1" dirty="0" smtClean="0"/>
              <a:t>Dollar Diplomacy</a:t>
            </a:r>
          </a:p>
          <a:p>
            <a:r>
              <a:rPr lang="en-US" dirty="0" smtClean="0"/>
              <a:t>Lost in split election between Roosevelt and Wilson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895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Wilson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0" y="1143000"/>
            <a:ext cx="56388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1913-1921</a:t>
            </a:r>
          </a:p>
          <a:p>
            <a:r>
              <a:rPr lang="en-US" dirty="0" smtClean="0"/>
              <a:t>Democrat who won because of split election</a:t>
            </a:r>
          </a:p>
          <a:p>
            <a:r>
              <a:rPr lang="en-US" dirty="0" smtClean="0"/>
              <a:t>Third and final Progressive president</a:t>
            </a:r>
          </a:p>
          <a:p>
            <a:r>
              <a:rPr lang="en-US" b="1" dirty="0" smtClean="0"/>
              <a:t>Clayton Anti-Trust Act </a:t>
            </a:r>
          </a:p>
          <a:p>
            <a:r>
              <a:rPr lang="en-US" b="1" dirty="0" smtClean="0"/>
              <a:t>Federal Reserve Act</a:t>
            </a:r>
          </a:p>
          <a:p>
            <a:r>
              <a:rPr lang="en-US" b="1" dirty="0" smtClean="0"/>
              <a:t>Federal Trade Commission </a:t>
            </a:r>
          </a:p>
          <a:p>
            <a:r>
              <a:rPr lang="en-US" dirty="0" smtClean="0"/>
              <a:t>Progressive Amendments</a:t>
            </a:r>
          </a:p>
          <a:p>
            <a:r>
              <a:rPr lang="en-US" dirty="0" smtClean="0"/>
              <a:t>Moral Diplomacy</a:t>
            </a:r>
          </a:p>
          <a:p>
            <a:r>
              <a:rPr lang="en-US" dirty="0" smtClean="0"/>
              <a:t>World War I </a:t>
            </a:r>
          </a:p>
          <a:p>
            <a:r>
              <a:rPr lang="en-US" b="1" dirty="0" smtClean="0"/>
              <a:t>14 points </a:t>
            </a:r>
            <a:endParaRPr lang="en-US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2514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8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G. Harding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1921-1923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“Return to Normalcy”</a:t>
            </a:r>
          </a:p>
          <a:p>
            <a:r>
              <a:rPr lang="en-US" b="1" dirty="0" smtClean="0"/>
              <a:t>Palmer Raids </a:t>
            </a:r>
          </a:p>
          <a:p>
            <a:r>
              <a:rPr lang="en-US" dirty="0" smtClean="0"/>
              <a:t>Emergency Quota Acts</a:t>
            </a:r>
          </a:p>
          <a:p>
            <a:r>
              <a:rPr lang="en-US" b="1" dirty="0" smtClean="0"/>
              <a:t>Teapot Dome Scandal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8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Coolidge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1923-1929</a:t>
            </a:r>
          </a:p>
          <a:p>
            <a:r>
              <a:rPr lang="en-US" dirty="0" smtClean="0"/>
              <a:t>Republican </a:t>
            </a:r>
          </a:p>
          <a:p>
            <a:r>
              <a:rPr lang="en-US" dirty="0" smtClean="0"/>
              <a:t>Pro-Business </a:t>
            </a:r>
          </a:p>
          <a:p>
            <a:r>
              <a:rPr lang="en-US" dirty="0" smtClean="0"/>
              <a:t>“Keep Cool with Coolidge”  </a:t>
            </a:r>
          </a:p>
          <a:p>
            <a:r>
              <a:rPr lang="en-US" dirty="0" smtClean="0"/>
              <a:t>Restored trust in presidency after Harding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2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Hoover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1929-1933</a:t>
            </a:r>
          </a:p>
          <a:p>
            <a:r>
              <a:rPr lang="en-US" dirty="0" smtClean="0"/>
              <a:t>Republican</a:t>
            </a:r>
          </a:p>
          <a:p>
            <a:r>
              <a:rPr lang="en-US" dirty="0" smtClean="0"/>
              <a:t>Black Tuesday </a:t>
            </a:r>
          </a:p>
          <a:p>
            <a:r>
              <a:rPr lang="en-US" b="1" dirty="0" smtClean="0"/>
              <a:t>Smoot-Hawley Tariff </a:t>
            </a:r>
          </a:p>
          <a:p>
            <a:r>
              <a:rPr lang="en-US" dirty="0" smtClean="0"/>
              <a:t>Rugged Individualism </a:t>
            </a:r>
          </a:p>
          <a:p>
            <a:r>
              <a:rPr lang="en-US" dirty="0" smtClean="0"/>
              <a:t>Bonus Army 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1458686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9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5703</TotalTime>
  <Words>439</Words>
  <Application>Microsoft Office PowerPoint</Application>
  <PresentationFormat>On-screen Show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U.S. Presidents </vt:lpstr>
      <vt:lpstr>James Garfield</vt:lpstr>
      <vt:lpstr>William McKinley </vt:lpstr>
      <vt:lpstr>Theodore “Teddy” Roosvelt</vt:lpstr>
      <vt:lpstr>William Howard Taft </vt:lpstr>
      <vt:lpstr>Woodrow Wilson</vt:lpstr>
      <vt:lpstr>Warren G. Harding</vt:lpstr>
      <vt:lpstr>Calvin Coolidge </vt:lpstr>
      <vt:lpstr>Herbert Hoover</vt:lpstr>
      <vt:lpstr>Franklin D. Roosevelt</vt:lpstr>
      <vt:lpstr>Harry Truman </vt:lpstr>
      <vt:lpstr>Dwight D. Eisenhower</vt:lpstr>
      <vt:lpstr>John F. Kennedy</vt:lpstr>
      <vt:lpstr>Lyndon B. Johnson </vt:lpstr>
      <vt:lpstr>Richard Nixon</vt:lpstr>
      <vt:lpstr>Gerald Ford</vt:lpstr>
      <vt:lpstr>Jimmy Carter </vt:lpstr>
      <vt:lpstr>Ronald Reagan </vt:lpstr>
      <vt:lpstr>George H.W. Bush</vt:lpstr>
      <vt:lpstr>Bill Clinton</vt:lpstr>
      <vt:lpstr>George W. Bush </vt:lpstr>
      <vt:lpstr>Barack Obama</vt:lpstr>
    </vt:vector>
  </TitlesOfParts>
  <Company>Pearl Public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Presidents</dc:title>
  <dc:creator>Brand, Will</dc:creator>
  <cp:lastModifiedBy>McPhail, Amy</cp:lastModifiedBy>
  <cp:revision>7</cp:revision>
  <cp:lastPrinted>2017-04-28T21:07:14Z</cp:lastPrinted>
  <dcterms:created xsi:type="dcterms:W3CDTF">2017-04-26T23:42:42Z</dcterms:created>
  <dcterms:modified xsi:type="dcterms:W3CDTF">2017-05-02T19:05:41Z</dcterms:modified>
</cp:coreProperties>
</file>