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2" r:id="rId3"/>
    <p:sldId id="257" r:id="rId4"/>
    <p:sldId id="260" r:id="rId5"/>
    <p:sldId id="258" r:id="rId6"/>
    <p:sldId id="259" r:id="rId7"/>
    <p:sldId id="261" r:id="rId8"/>
    <p:sldId id="270" r:id="rId9"/>
    <p:sldId id="262" r:id="rId10"/>
    <p:sldId id="271" r:id="rId11"/>
    <p:sldId id="263" r:id="rId12"/>
    <p:sldId id="264" r:id="rId13"/>
    <p:sldId id="265" r:id="rId14"/>
    <p:sldId id="266" r:id="rId15"/>
    <p:sldId id="267" r:id="rId16"/>
    <p:sldId id="268" r:id="rId17"/>
    <p:sldId id="269"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p:scale>
          <a:sx n="76" d="100"/>
          <a:sy n="76" d="100"/>
        </p:scale>
        <p:origin x="-1194"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16"/>
          <p:cNvGrpSpPr/>
          <p:nvPr/>
        </p:nvGrpSpPr>
        <p:grpSpPr>
          <a:xfrm>
            <a:off x="284163" y="1906542"/>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21341" y="449005"/>
            <a:ext cx="7808976" cy="1088136"/>
          </a:xfrm>
          <a:noFill/>
        </p:spPr>
        <p:txBody>
          <a:bodyPr vert="horz" lIns="91440" tIns="45720" rIns="91440" bIns="45720" rtlCol="0" anchor="b" anchorCtr="0">
            <a:normAutofit/>
          </a:bodyPr>
          <a:lstStyle>
            <a:lvl1pPr marL="0" algn="l" defTabSz="914400" rtl="0" eaLnBrk="1" latinLnBrk="0" hangingPunct="1">
              <a:lnSpc>
                <a:spcPts val="4600"/>
              </a:lnSpc>
              <a:spcBef>
                <a:spcPct val="0"/>
              </a:spcBef>
              <a:buNone/>
              <a:defRPr sz="4200" kern="1200">
                <a:solidFill>
                  <a:schemeClr val="bg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76205" y="1532427"/>
            <a:ext cx="7754112" cy="484632"/>
          </a:xfrm>
        </p:spPr>
        <p:txBody>
          <a:bodyPr vert="horz" lIns="91440" tIns="45720" rIns="91440" bIns="45720" rtlCol="0">
            <a:normAutofit/>
          </a:bodyPr>
          <a:lstStyle>
            <a:lvl1pPr marL="0" indent="0" algn="l" defTabSz="914400" rtl="0" eaLnBrk="1" latinLnBrk="0" hangingPunct="1">
              <a:lnSpc>
                <a:spcPct val="100000"/>
              </a:lnSpc>
              <a:spcBef>
                <a:spcPts val="0"/>
              </a:spcBef>
              <a:buClr>
                <a:schemeClr val="bg1">
                  <a:lumMod val="65000"/>
                </a:schemeClr>
              </a:buClr>
              <a:buSzPct val="90000"/>
              <a:buFont typeface="Wingdings" pitchFamily="2" charset="2"/>
              <a:buNone/>
              <a:defRPr sz="1800" kern="1200">
                <a:solidFill>
                  <a:schemeClr val="bg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13" name="Rectangle 12"/>
          <p:cNvSpPr/>
          <p:nvPr/>
        </p:nvSpPr>
        <p:spPr>
          <a:xfrm>
            <a:off x="284163" y="6227064"/>
            <a:ext cx="8574087" cy="173736"/>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68941" y="1298762"/>
            <a:ext cx="4069080" cy="1162050"/>
          </a:xfrm>
          <a:noFill/>
        </p:spPr>
        <p:txBody>
          <a:bodyPr anchor="b">
            <a:noAutofit/>
          </a:bodyPr>
          <a:lstStyle>
            <a:lvl1pPr algn="ctr">
              <a:defRPr sz="3200" b="1">
                <a:solidFill>
                  <a:schemeClr val="accent2"/>
                </a:solidFill>
              </a:defRPr>
            </a:lvl1pPr>
          </a:lstStyle>
          <a:p>
            <a:r>
              <a:rPr lang="en-US" smtClean="0"/>
              <a:t>Click to edit Master title style</a:t>
            </a:r>
            <a:endParaRPr/>
          </a:p>
        </p:txBody>
      </p:sp>
      <p:sp>
        <p:nvSpPr>
          <p:cNvPr id="3" name="Content Placeholder 2"/>
          <p:cNvSpPr>
            <a:spLocks noGrp="1"/>
          </p:cNvSpPr>
          <p:nvPr>
            <p:ph idx="1"/>
          </p:nvPr>
        </p:nvSpPr>
        <p:spPr>
          <a:xfrm>
            <a:off x="4783567" y="914400"/>
            <a:ext cx="4069080"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268941" y="2456329"/>
            <a:ext cx="4069080" cy="3182472"/>
          </a:xfrm>
        </p:spPr>
        <p:txBody>
          <a:bodyPr>
            <a:normAutofit/>
          </a:bodyPr>
          <a:lstStyle>
            <a:lvl1pPr marL="0" indent="0" algn="ctr">
              <a:spcBef>
                <a:spcPts val="6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a:off x="284163" y="452718"/>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800600"/>
            <a:ext cx="8360242"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284163" y="457199"/>
            <a:ext cx="8577072" cy="4352544"/>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67338"/>
            <a:ext cx="8304213"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Alt.">
    <p:spTree>
      <p:nvGrpSpPr>
        <p:cNvPr id="1" name=""/>
        <p:cNvGrpSpPr/>
        <p:nvPr/>
      </p:nvGrpSpPr>
      <p:grpSpPr>
        <a:xfrm>
          <a:off x="0" y="0"/>
          <a:ext cx="0" cy="0"/>
          <a:chOff x="0" y="0"/>
          <a:chExt cx="0" cy="0"/>
        </a:xfrm>
      </p:grpSpPr>
      <p:grpSp>
        <p:nvGrpSpPr>
          <p:cNvPr id="8" name="Group 8"/>
          <p:cNvGrpSpPr/>
          <p:nvPr/>
        </p:nvGrpSpPr>
        <p:grpSpPr>
          <a:xfrm>
            <a:off x="284163" y="4280647"/>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63071" y="4778189"/>
            <a:ext cx="8360242" cy="566738"/>
          </a:xfrm>
          <a:noFill/>
        </p:spPr>
        <p:txBody>
          <a:bodyPr anchor="b">
            <a:normAutofit/>
          </a:bodyPr>
          <a:lstStyle>
            <a:lvl1pPr algn="l">
              <a:defRPr sz="2800" b="0">
                <a:solidFill>
                  <a:schemeClr val="accent2"/>
                </a:solidFill>
              </a:defRPr>
            </a:lvl1pPr>
          </a:lstStyle>
          <a:p>
            <a:r>
              <a:rPr lang="en-US" smtClean="0"/>
              <a:t>Click to edit Master title style</a:t>
            </a:r>
            <a:endParaRPr/>
          </a:p>
        </p:txBody>
      </p:sp>
      <p:sp>
        <p:nvSpPr>
          <p:cNvPr id="3" name="Picture Placeholder 2"/>
          <p:cNvSpPr>
            <a:spLocks noGrp="1"/>
          </p:cNvSpPr>
          <p:nvPr>
            <p:ph type="pic" idx="1"/>
          </p:nvPr>
        </p:nvSpPr>
        <p:spPr>
          <a:xfrm>
            <a:off x="284163" y="457200"/>
            <a:ext cx="8577072" cy="382219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9099" y="5344927"/>
            <a:ext cx="8304213" cy="804862"/>
          </a:xfrm>
          <a:noFill/>
        </p:spPr>
        <p:txBody>
          <a:bodyPr/>
          <a:lstStyle>
            <a:lvl1pPr marL="0" indent="0">
              <a:spcBef>
                <a:spcPts val="0"/>
              </a:spcBef>
              <a:buNone/>
              <a:defRPr sz="1400">
                <a:solidFill>
                  <a:schemeClr val="tx1">
                    <a:lumMod val="85000"/>
                    <a:lumOff val="1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ontent, Picture, and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657600" y="914400"/>
            <a:ext cx="5195047" cy="52117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2" name="Rectangle 11"/>
          <p:cNvSpPr/>
          <p:nvPr/>
        </p:nvSpPr>
        <p:spPr>
          <a:xfrm>
            <a:off x="284163" y="4267200"/>
            <a:ext cx="2743200" cy="2120153"/>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Text Placeholder 3"/>
          <p:cNvSpPr>
            <a:spLocks noGrp="1"/>
          </p:cNvSpPr>
          <p:nvPr>
            <p:ph type="body" sz="half" idx="2"/>
          </p:nvPr>
        </p:nvSpPr>
        <p:spPr>
          <a:xfrm>
            <a:off x="419101" y="4953001"/>
            <a:ext cx="2472017" cy="1246094"/>
          </a:xfrm>
        </p:spPr>
        <p:txBody>
          <a:bodyPr>
            <a:normAutofit/>
          </a:bodyPr>
          <a:lstStyle>
            <a:lvl1pPr marL="0" indent="0" algn="l">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410764" y="4419600"/>
            <a:ext cx="2475395" cy="510988"/>
          </a:xfrm>
          <a:noFill/>
        </p:spPr>
        <p:txBody>
          <a:bodyPr anchor="b">
            <a:normAutofit/>
          </a:bodyPr>
          <a:lstStyle>
            <a:lvl1pPr algn="l">
              <a:defRPr sz="2000" b="1">
                <a:solidFill>
                  <a:schemeClr val="bg1"/>
                </a:solidFill>
              </a:defRPr>
            </a:lvl1pPr>
          </a:lstStyle>
          <a:p>
            <a:r>
              <a:rPr lang="en-US" smtClean="0"/>
              <a:t>Click to edit Master title style</a:t>
            </a:r>
            <a:endParaRPr/>
          </a:p>
        </p:txBody>
      </p:sp>
      <p:sp>
        <p:nvSpPr>
          <p:cNvPr id="14" name="Picture Placeholder 13"/>
          <p:cNvSpPr>
            <a:spLocks noGrp="1"/>
          </p:cNvSpPr>
          <p:nvPr>
            <p:ph type="pic" sz="quarter" idx="13"/>
          </p:nvPr>
        </p:nvSpPr>
        <p:spPr>
          <a:xfrm>
            <a:off x="284164" y="594360"/>
            <a:ext cx="2743200" cy="3675888"/>
          </a:xfrm>
        </p:spPr>
        <p:txBody>
          <a:bodyPr/>
          <a:lstStyle>
            <a:lvl1pPr>
              <a:buNone/>
              <a:defRPr/>
            </a:lvl1pPr>
          </a:lstStyle>
          <a:p>
            <a:r>
              <a:rPr lang="en-US" smtClean="0"/>
              <a:t>Drag picture to placeholder or click icon to add</a:t>
            </a:r>
            <a:endParaRPr/>
          </a:p>
        </p:txBody>
      </p:sp>
      <p:grpSp>
        <p:nvGrpSpPr>
          <p:cNvPr id="8" name="Group 14"/>
          <p:cNvGrpSpPr/>
          <p:nvPr/>
        </p:nvGrpSpPr>
        <p:grpSpPr>
          <a:xfrm>
            <a:off x="284163" y="461682"/>
            <a:ext cx="8576373" cy="137411"/>
            <a:chOff x="284163" y="1759424"/>
            <a:chExt cx="8576373" cy="137411"/>
          </a:xfrm>
        </p:grpSpPr>
        <p:sp>
          <p:nvSpPr>
            <p:cNvPr id="16" name="Rectangle 15"/>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7" name="Rectangle 16"/>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8" name="Rectangle 17"/>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3 Pictures with Caption">
    <p:spTree>
      <p:nvGrpSpPr>
        <p:cNvPr id="1" name=""/>
        <p:cNvGrpSpPr/>
        <p:nvPr/>
      </p:nvGrpSpPr>
      <p:grpSpPr>
        <a:xfrm>
          <a:off x="0" y="0"/>
          <a:ext cx="0" cy="0"/>
          <a:chOff x="0" y="0"/>
          <a:chExt cx="0" cy="0"/>
        </a:xfrm>
      </p:grpSpPr>
      <p:sp>
        <p:nvSpPr>
          <p:cNvPr id="8" name="Rectangle 7"/>
          <p:cNvSpPr/>
          <p:nvPr/>
        </p:nvSpPr>
        <p:spPr>
          <a:xfrm>
            <a:off x="3021013" y="4801575"/>
            <a:ext cx="583723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a:xfrm>
            <a:off x="3031661" y="4800600"/>
            <a:ext cx="5691651" cy="566738"/>
          </a:xfrm>
          <a:noFill/>
        </p:spPr>
        <p:txBody>
          <a:bodyPr vert="horz" lIns="91440" tIns="45720" rIns="91440" bIns="45720" rtlCol="0" anchor="b" anchorCtr="0">
            <a:normAutofit/>
          </a:bodyPr>
          <a:lstStyle>
            <a:lvl1pPr algn="l" defTabSz="914400" rtl="0" eaLnBrk="1" latinLnBrk="0" hangingPunct="1">
              <a:spcBef>
                <a:spcPct val="0"/>
              </a:spcBef>
              <a:buNone/>
              <a:defRPr sz="28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3021014" y="457199"/>
            <a:ext cx="5833872" cy="4352544"/>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3069805" y="5367338"/>
            <a:ext cx="5653507" cy="804862"/>
          </a:xfrm>
        </p:spPr>
        <p:txBody>
          <a:bodyPr/>
          <a:lstStyle>
            <a:lvl1pPr marL="0" indent="0">
              <a:spcBef>
                <a:spcPts val="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
        <p:nvSpPr>
          <p:cNvPr id="13" name="Picture Placeholder 2"/>
          <p:cNvSpPr>
            <a:spLocks noGrp="1"/>
          </p:cNvSpPr>
          <p:nvPr>
            <p:ph type="pic" idx="13"/>
          </p:nvPr>
        </p:nvSpPr>
        <p:spPr>
          <a:xfrm>
            <a:off x="284164" y="457200"/>
            <a:ext cx="2736850" cy="2907792"/>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4" name="Picture Placeholder 2"/>
          <p:cNvSpPr>
            <a:spLocks noGrp="1"/>
          </p:cNvSpPr>
          <p:nvPr>
            <p:ph type="pic" idx="14"/>
          </p:nvPr>
        </p:nvSpPr>
        <p:spPr>
          <a:xfrm>
            <a:off x="284164" y="3364992"/>
            <a:ext cx="2736850" cy="2898648"/>
          </a:xfrm>
        </p:spPr>
        <p:txBody>
          <a:bodyPr>
            <a:normAutofit/>
          </a:bodyPr>
          <a:lstStyle>
            <a:lvl1pPr marL="0" indent="0">
              <a:buNone/>
              <a:defRPr sz="24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284163" y="2133600"/>
            <a:ext cx="8574087" cy="4013200"/>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rot="5400000">
            <a:off x="5313882" y="2857535"/>
            <a:ext cx="5934615"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695124" y="473075"/>
            <a:ext cx="969264" cy="5921375"/>
          </a:xfrm>
        </p:spPr>
        <p:txBody>
          <a:bodyPr vert="eaVert"/>
          <a:lstStyle>
            <a:lvl1pPr algn="l">
              <a:defRPr sz="3400"/>
            </a:lvl1pPr>
          </a:lstStyle>
          <a:p>
            <a:r>
              <a:rPr lang="en-US" smtClean="0"/>
              <a:t>Click to edit Master title style</a:t>
            </a:r>
            <a:endParaRPr/>
          </a:p>
        </p:txBody>
      </p:sp>
      <p:sp>
        <p:nvSpPr>
          <p:cNvPr id="3" name="Vertical Text Placeholder 2"/>
          <p:cNvSpPr>
            <a:spLocks noGrp="1"/>
          </p:cNvSpPr>
          <p:nvPr>
            <p:ph type="body" orient="vert" idx="1"/>
          </p:nvPr>
        </p:nvSpPr>
        <p:spPr>
          <a:xfrm>
            <a:off x="284163" y="457200"/>
            <a:ext cx="6497637" cy="5937250"/>
          </a:xfrm>
        </p:spPr>
        <p:txBody>
          <a:bodyPr vert="eaVert"/>
          <a:lstStyle>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grpSp>
        <p:nvGrpSpPr>
          <p:cNvPr id="8" name="Group 7"/>
          <p:cNvGrpSpPr/>
          <p:nvPr/>
        </p:nvGrpSpPr>
        <p:grpSpPr>
          <a:xfrm rot="5400000">
            <a:off x="4658724" y="3355723"/>
            <a:ext cx="5934456"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8" name="Group 7"/>
          <p:cNvGrpSpPr/>
          <p:nvPr/>
        </p:nvGrpSpPr>
        <p:grpSpPr>
          <a:xfrm>
            <a:off x="284163" y="1577847"/>
            <a:ext cx="8576373" cy="137411"/>
            <a:chOff x="284163" y="1577847"/>
            <a:chExt cx="8576373" cy="137411"/>
          </a:xfrm>
        </p:grpSpPr>
        <p:sp>
          <p:nvSpPr>
            <p:cNvPr id="9" name="Rectangle 8"/>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18" name="Rectangle 17"/>
          <p:cNvSpPr/>
          <p:nvPr/>
        </p:nvSpPr>
        <p:spPr>
          <a:xfrm>
            <a:off x="284163" y="444728"/>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8" name="Picture Placeholder 7"/>
          <p:cNvSpPr>
            <a:spLocks noGrp="1"/>
          </p:cNvSpPr>
          <p:nvPr>
            <p:ph type="pic" sz="quarter" idx="13"/>
          </p:nvPr>
        </p:nvSpPr>
        <p:spPr>
          <a:xfrm>
            <a:off x="284162" y="2017058"/>
            <a:ext cx="8574087" cy="4377391"/>
          </a:xfrm>
        </p:spPr>
        <p:txBody>
          <a:bodyPr/>
          <a:lstStyle>
            <a:lvl1pPr>
              <a:buNone/>
              <a:defRPr/>
            </a:lvl1pPr>
          </a:lstStyle>
          <a:p>
            <a:r>
              <a:rPr lang="en-US" smtClean="0"/>
              <a:t>Drag picture to placeholder or click icon to add</a:t>
            </a:r>
            <a:endParaRPr/>
          </a:p>
        </p:txBody>
      </p:sp>
      <p:sp>
        <p:nvSpPr>
          <p:cNvPr id="3" name="Subtitle 2"/>
          <p:cNvSpPr>
            <a:spLocks noGrp="1"/>
          </p:cNvSpPr>
          <p:nvPr>
            <p:ph type="subTitle" idx="1"/>
          </p:nvPr>
        </p:nvSpPr>
        <p:spPr>
          <a:xfrm>
            <a:off x="472420" y="1532965"/>
            <a:ext cx="7754284" cy="484094"/>
          </a:xfrm>
        </p:spPr>
        <p:txBody>
          <a:bodyPr>
            <a:normAutofit/>
          </a:bodyPr>
          <a:lstStyle>
            <a:lvl1pPr marL="0" indent="0" algn="l">
              <a:lnSpc>
                <a:spcPct val="100000"/>
              </a:lnSpc>
              <a:spcBef>
                <a:spcPts val="0"/>
              </a:spcBef>
              <a:buNone/>
              <a:defRPr sz="18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grpSp>
        <p:nvGrpSpPr>
          <p:cNvPr id="7" name="Group 16"/>
          <p:cNvGrpSpPr/>
          <p:nvPr/>
        </p:nvGrpSpPr>
        <p:grpSpPr>
          <a:xfrm>
            <a:off x="284163" y="1906542"/>
            <a:ext cx="8576373" cy="137411"/>
            <a:chOff x="284163" y="1759424"/>
            <a:chExt cx="8576373" cy="137411"/>
          </a:xfrm>
        </p:grpSpPr>
        <p:sp>
          <p:nvSpPr>
            <p:cNvPr id="11" name="Rectangle 10"/>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9" name="TextBox 18"/>
          <p:cNvSpPr txBox="1"/>
          <p:nvPr/>
        </p:nvSpPr>
        <p:spPr>
          <a:xfrm>
            <a:off x="8230889" y="444728"/>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ctrTitle"/>
          </p:nvPr>
        </p:nvSpPr>
        <p:spPr>
          <a:xfrm>
            <a:off x="418633" y="444728"/>
            <a:ext cx="7810967" cy="1088237"/>
          </a:xfrm>
          <a:noFill/>
        </p:spPr>
        <p:txBody>
          <a:bodyPr bIns="45720" anchor="b" anchorCtr="0">
            <a:normAutofit/>
          </a:bodyPr>
          <a:lstStyle>
            <a:lvl1pPr algn="l">
              <a:lnSpc>
                <a:spcPts val="4600"/>
              </a:lnSpc>
              <a:defRPr/>
            </a:lvl1pPr>
          </a:lstStyle>
          <a:p>
            <a:r>
              <a:rPr lang="en-US" smtClean="0"/>
              <a:t>Click to edit Master title style</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9" name="Group 8"/>
          <p:cNvGrpSpPr/>
          <p:nvPr/>
        </p:nvGrpSpPr>
        <p:grpSpPr>
          <a:xfrm>
            <a:off x="284163" y="6263389"/>
            <a:ext cx="8576373" cy="137411"/>
            <a:chOff x="284163" y="1759424"/>
            <a:chExt cx="8576373" cy="137411"/>
          </a:xfrm>
        </p:grpSpPr>
        <p:sp>
          <p:nvSpPr>
            <p:cNvPr id="10" name="Rectangle 9"/>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TextBox 12"/>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29768" y="4814125"/>
            <a:ext cx="7772400" cy="1051560"/>
          </a:xfrm>
          <a:noFill/>
        </p:spPr>
        <p:txBody>
          <a:bodyPr vert="horz" lIns="91440" tIns="45720" rIns="91440" bIns="45720" rtlCol="0" anchor="b" anchorCtr="0">
            <a:normAutofit/>
          </a:bodyPr>
          <a:lstStyle>
            <a:lvl1pPr algn="l" defTabSz="914400" rtl="0" eaLnBrk="1" latinLnBrk="0" hangingPunct="1">
              <a:spcBef>
                <a:spcPct val="0"/>
              </a:spcBef>
              <a:buNone/>
              <a:defRPr sz="4200" b="0" i="0" kern="1200" cap="none" baseline="0">
                <a:solidFill>
                  <a:schemeClr val="bg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75488" y="5861304"/>
            <a:ext cx="7735824" cy="402336"/>
          </a:xfrm>
        </p:spPr>
        <p:txBody>
          <a:bodyPr vert="horz" lIns="91440" tIns="45720" rIns="91440" bIns="45720" rtlCol="0" anchor="t" anchorCtr="0">
            <a:normAutofit/>
          </a:bodyPr>
          <a:lstStyle>
            <a:lvl1pPr marL="0" indent="0">
              <a:spcBef>
                <a:spcPts val="0"/>
              </a:spcBef>
              <a:buNone/>
              <a:defRPr sz="1800" kern="1200">
                <a:solidFill>
                  <a:schemeClr val="bg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Clr>
                <a:schemeClr val="bg1">
                  <a:lumMod val="65000"/>
                </a:schemeClr>
              </a:buClr>
              <a:buSzPct val="90000"/>
              <a:buFont typeface="Wingdings" pitchFamily="2" charset="2"/>
              <a:buNone/>
            </a:pPr>
            <a:r>
              <a:rPr lang="en-US" smtClean="0"/>
              <a:t>Click to edit Master text styles</a:t>
            </a:r>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Picture">
    <p:spTree>
      <p:nvGrpSpPr>
        <p:cNvPr id="1" name=""/>
        <p:cNvGrpSpPr/>
        <p:nvPr/>
      </p:nvGrpSpPr>
      <p:grpSpPr>
        <a:xfrm>
          <a:off x="0" y="0"/>
          <a:ext cx="0" cy="0"/>
          <a:chOff x="0" y="0"/>
          <a:chExt cx="0" cy="0"/>
        </a:xfrm>
      </p:grpSpPr>
      <p:sp>
        <p:nvSpPr>
          <p:cNvPr id="13" name="Picture Placeholder 7"/>
          <p:cNvSpPr>
            <a:spLocks noGrp="1"/>
          </p:cNvSpPr>
          <p:nvPr>
            <p:ph type="pic" sz="quarter" idx="13"/>
          </p:nvPr>
        </p:nvSpPr>
        <p:spPr>
          <a:xfrm>
            <a:off x="284162" y="443754"/>
            <a:ext cx="8574087" cy="4370293"/>
          </a:xfrm>
        </p:spPr>
        <p:txBody>
          <a:bodyPr/>
          <a:lstStyle>
            <a:lvl1pPr>
              <a:buNone/>
              <a:defRPr/>
            </a:lvl1pPr>
          </a:lstStyle>
          <a:p>
            <a:r>
              <a:rPr lang="en-US" smtClean="0"/>
              <a:t>Drag picture to placeholder or click icon to add</a:t>
            </a:r>
            <a:endParaRPr/>
          </a:p>
        </p:txBody>
      </p:sp>
      <p:sp>
        <p:nvSpPr>
          <p:cNvPr id="4" name="Date Placeholder 3"/>
          <p:cNvSpPr>
            <a:spLocks noGrp="1"/>
          </p:cNvSpPr>
          <p:nvPr>
            <p:ph type="dt" sz="half" idx="10"/>
          </p:nvPr>
        </p:nvSpPr>
        <p:spPr/>
        <p:txBody>
          <a:bodyPr/>
          <a:lstStyle/>
          <a:p>
            <a:fld id="{4251665B-C24A-4702-B522-6A4334602E03}" type="datetimeFigureOut">
              <a:rPr lang="en-US" smtClean="0"/>
              <a:t>10/23/2018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D889E0-CAB2-4699-909D-B9A88D47ACBE}" type="slidenum">
              <a:rPr lang="en-US" smtClean="0"/>
              <a:t>‹#›</a:t>
            </a:fld>
            <a:endParaRPr lang="en-US"/>
          </a:p>
        </p:txBody>
      </p:sp>
      <p:sp>
        <p:nvSpPr>
          <p:cNvPr id="7" name="Rectangle 6"/>
          <p:cNvSpPr/>
          <p:nvPr/>
        </p:nvSpPr>
        <p:spPr>
          <a:xfrm>
            <a:off x="284163" y="4801575"/>
            <a:ext cx="8574087" cy="1468437"/>
          </a:xfrm>
          <a:prstGeom prst="rect">
            <a:avLst/>
          </a:prstGeom>
          <a:solidFill>
            <a:schemeClr val="tx1">
              <a:lumMod val="85000"/>
              <a:lumOff val="15000"/>
              <a:alpha val="85000"/>
            </a:schemeClr>
          </a:solidFill>
        </p:spPr>
        <p:txBody>
          <a:bodyPr vert="horz" lIns="91440" tIns="45720" rIns="182880" bIns="365760" rtlCol="0" anchor="b" anchorCtr="0">
            <a:normAutofit/>
          </a:bodyPr>
          <a:lstStyle/>
          <a:p>
            <a:pPr algn="l" defTabSz="914400" rtl="0" eaLnBrk="1" latinLnBrk="0" hangingPunct="1">
              <a:spcBef>
                <a:spcPct val="0"/>
              </a:spcBef>
              <a:buNone/>
            </a:pPr>
            <a:endParaRPr sz="4200" kern="1200">
              <a:solidFill>
                <a:schemeClr val="bg1"/>
              </a:solidFill>
              <a:latin typeface="+mj-lt"/>
              <a:ea typeface="+mj-ea"/>
              <a:cs typeface="+mj-cs"/>
            </a:endParaRPr>
          </a:p>
        </p:txBody>
      </p:sp>
      <p:grpSp>
        <p:nvGrpSpPr>
          <p:cNvPr id="8" name="Group 7"/>
          <p:cNvGrpSpPr/>
          <p:nvPr/>
        </p:nvGrpSpPr>
        <p:grpSpPr>
          <a:xfrm>
            <a:off x="284163" y="6263389"/>
            <a:ext cx="8576373" cy="137411"/>
            <a:chOff x="284163" y="1759424"/>
            <a:chExt cx="8576373" cy="137411"/>
          </a:xfrm>
        </p:grpSpPr>
        <p:sp>
          <p:nvSpPr>
            <p:cNvPr id="9" name="Rectangle 8"/>
            <p:cNvSpPr/>
            <p:nvPr/>
          </p:nvSpPr>
          <p:spPr>
            <a:xfrm>
              <a:off x="284163" y="1759424"/>
              <a:ext cx="2743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3026392" y="1759424"/>
              <a:ext cx="1600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6864" y="1759424"/>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TextBox 11"/>
          <p:cNvSpPr txBox="1"/>
          <p:nvPr/>
        </p:nvSpPr>
        <p:spPr>
          <a:xfrm>
            <a:off x="8230889" y="4801575"/>
            <a:ext cx="587020" cy="646331"/>
          </a:xfrm>
          <a:prstGeom prst="rect">
            <a:avLst/>
          </a:prstGeom>
          <a:noFill/>
        </p:spPr>
        <p:txBody>
          <a:bodyPr wrap="none" rtlCol="0">
            <a:spAutoFit/>
          </a:bodyPr>
          <a:lstStyle/>
          <a:p>
            <a:r>
              <a:rPr sz="3600">
                <a:solidFill>
                  <a:schemeClr val="bg1"/>
                </a:solidFill>
                <a:sym typeface="Wingdings"/>
              </a:rPr>
              <a:t></a:t>
            </a:r>
            <a:endParaRPr sz="3600">
              <a:solidFill>
                <a:schemeClr val="bg1"/>
              </a:solidFill>
            </a:endParaRPr>
          </a:p>
        </p:txBody>
      </p:sp>
      <p:sp>
        <p:nvSpPr>
          <p:cNvPr id="2" name="Title 1"/>
          <p:cNvSpPr>
            <a:spLocks noGrp="1"/>
          </p:cNvSpPr>
          <p:nvPr>
            <p:ph type="title"/>
          </p:nvPr>
        </p:nvSpPr>
        <p:spPr>
          <a:xfrm>
            <a:off x="430306" y="4814047"/>
            <a:ext cx="7772400" cy="1048871"/>
          </a:xfrm>
          <a:noFill/>
        </p:spPr>
        <p:txBody>
          <a:bodyPr anchor="b" anchorCtr="0">
            <a:normAutofit/>
          </a:bodyPr>
          <a:lstStyle>
            <a:lvl1pPr algn="l">
              <a:defRPr sz="4200" b="0" i="0" cap="none" baseline="0"/>
            </a:lvl1pPr>
          </a:lstStyle>
          <a:p>
            <a:r>
              <a:rPr lang="en-US" smtClean="0"/>
              <a:t>Click to edit Master title style</a:t>
            </a:r>
            <a:endParaRPr/>
          </a:p>
        </p:txBody>
      </p:sp>
      <p:sp>
        <p:nvSpPr>
          <p:cNvPr id="3" name="Text Placeholder 2"/>
          <p:cNvSpPr>
            <a:spLocks noGrp="1"/>
          </p:cNvSpPr>
          <p:nvPr>
            <p:ph type="body" idx="1"/>
          </p:nvPr>
        </p:nvSpPr>
        <p:spPr>
          <a:xfrm>
            <a:off x="470647" y="5862918"/>
            <a:ext cx="7732059" cy="403412"/>
          </a:xfrm>
        </p:spPr>
        <p:txBody>
          <a:bodyPr anchor="t" anchorCtr="0">
            <a:normAutofit/>
          </a:bodyPr>
          <a:lstStyle>
            <a:lvl1pPr marL="0" indent="0">
              <a:spcBef>
                <a:spcPts val="0"/>
              </a:spcBef>
              <a:buNone/>
              <a:defRPr sz="180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ctangle 7"/>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9" name="Group 8"/>
          <p:cNvGrpSpPr/>
          <p:nvPr/>
        </p:nvGrpSpPr>
        <p:grpSpPr>
          <a:xfrm>
            <a:off x="284163" y="1577847"/>
            <a:ext cx="8576373" cy="137411"/>
            <a:chOff x="284163" y="1577847"/>
            <a:chExt cx="8576373" cy="137411"/>
          </a:xfrm>
        </p:grpSpPr>
        <p:sp>
          <p:nvSpPr>
            <p:cNvPr id="10" name="Rectangle 9"/>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03412"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778188" y="2151063"/>
            <a:ext cx="3931920" cy="3975100"/>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4251665B-C24A-4702-B522-6A4334602E03}" type="datetimeFigureOut">
              <a:rPr lang="en-US" smtClean="0"/>
              <a:t>10/23/2018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11" name="Group 10"/>
          <p:cNvGrpSpPr/>
          <p:nvPr/>
        </p:nvGrpSpPr>
        <p:grpSpPr>
          <a:xfrm>
            <a:off x="284163" y="1577847"/>
            <a:ext cx="8576373" cy="137411"/>
            <a:chOff x="284163" y="1577847"/>
            <a:chExt cx="8576373" cy="137411"/>
          </a:xfrm>
        </p:grpSpPr>
        <p:sp>
          <p:nvSpPr>
            <p:cNvPr id="12" name="Rectangle 11"/>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Rectangle 12"/>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4" name="Rectangle 13"/>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03412" y="1735138"/>
            <a:ext cx="3931920" cy="833250"/>
          </a:xfrm>
        </p:spPr>
        <p:txBody>
          <a:bodyPr anchor="b">
            <a:noAutofit/>
          </a:bodyPr>
          <a:lstStyle>
            <a:lvl1pPr marL="0" indent="0" algn="ctr">
              <a:lnSpc>
                <a:spcPct val="100000"/>
              </a:lnSpc>
              <a:spcBef>
                <a:spcPts val="600"/>
              </a:spcBef>
              <a:buNone/>
              <a:defRPr sz="26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03412"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779495" y="1735138"/>
            <a:ext cx="3931920" cy="833250"/>
          </a:xfrm>
        </p:spPr>
        <p:txBody>
          <a:bodyPr anchor="b">
            <a:noAutofit/>
          </a:bodyPr>
          <a:lstStyle>
            <a:lvl1pPr marL="0" indent="0" algn="ctr">
              <a:lnSpc>
                <a:spcPct val="100000"/>
              </a:lnSpc>
              <a:spcBef>
                <a:spcPts val="600"/>
              </a:spcBef>
              <a:buNone/>
              <a:defRPr sz="26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79495" y="2590800"/>
            <a:ext cx="3931920" cy="35353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4251665B-C24A-4702-B522-6A4334602E03}" type="datetimeFigureOut">
              <a:rPr lang="en-US" smtClean="0"/>
              <a:t>10/23/2018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Rectangle 5"/>
          <p:cNvSpPr/>
          <p:nvPr/>
        </p:nvSpPr>
        <p:spPr>
          <a:xfrm>
            <a:off x="284163" y="455773"/>
            <a:ext cx="8574087" cy="1133949"/>
          </a:xfrm>
          <a:prstGeom prst="rect">
            <a:avLst/>
          </a:prstGeom>
          <a:solidFill>
            <a:schemeClr val="tx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nvGrpSpPr>
          <p:cNvPr id="7" name="Group 6"/>
          <p:cNvGrpSpPr/>
          <p:nvPr/>
        </p:nvGrpSpPr>
        <p:grpSpPr>
          <a:xfrm>
            <a:off x="284163" y="1577847"/>
            <a:ext cx="8576373" cy="137411"/>
            <a:chOff x="284163" y="1577847"/>
            <a:chExt cx="8576373" cy="137411"/>
          </a:xfrm>
        </p:grpSpPr>
        <p:sp>
          <p:nvSpPr>
            <p:cNvPr id="8" name="Rectangle 7"/>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251665B-C24A-4702-B522-6A4334602E03}" type="datetimeFigureOut">
              <a:rPr lang="en-US" smtClean="0"/>
              <a:t>10/23/2018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D889E0-CAB2-4699-909D-B9A88D47ACBE}"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51665B-C24A-4702-B522-6A4334602E03}" type="datetimeFigureOut">
              <a:rPr lang="en-US" smtClean="0"/>
              <a:t>10/23/2018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D889E0-CAB2-4699-909D-B9A88D47ACBE}" type="slidenum">
              <a:rPr lang="en-US" smtClean="0"/>
              <a:t>‹#›</a:t>
            </a:fld>
            <a:endParaRPr lang="en-US"/>
          </a:p>
        </p:txBody>
      </p:sp>
      <p:grpSp>
        <p:nvGrpSpPr>
          <p:cNvPr id="5" name="Group 4"/>
          <p:cNvGrpSpPr/>
          <p:nvPr/>
        </p:nvGrpSpPr>
        <p:grpSpPr>
          <a:xfrm>
            <a:off x="284163" y="452718"/>
            <a:ext cx="8576373" cy="137411"/>
            <a:chOff x="284163" y="1577847"/>
            <a:chExt cx="8576373" cy="137411"/>
          </a:xfrm>
        </p:grpSpPr>
        <p:sp>
          <p:nvSpPr>
            <p:cNvPr id="6" name="Rectangle 5"/>
            <p:cNvSpPr/>
            <p:nvPr/>
          </p:nvSpPr>
          <p:spPr>
            <a:xfrm>
              <a:off x="284163" y="1577847"/>
              <a:ext cx="1600200" cy="13741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7" name="Rectangle 6"/>
            <p:cNvSpPr/>
            <p:nvPr/>
          </p:nvSpPr>
          <p:spPr>
            <a:xfrm>
              <a:off x="1885174" y="1577847"/>
              <a:ext cx="2743200" cy="13741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626864" y="1577847"/>
              <a:ext cx="4233672" cy="137411"/>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781503" y="2133600"/>
            <a:ext cx="7076747" cy="3992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4936" y="6437032"/>
            <a:ext cx="2133600" cy="365125"/>
          </a:xfrm>
          <a:prstGeom prst="rect">
            <a:avLst/>
          </a:prstGeom>
        </p:spPr>
        <p:txBody>
          <a:bodyPr vert="horz" lIns="91440" tIns="45720" rIns="91440" bIns="45720" rtlCol="0" anchor="ctr"/>
          <a:lstStyle>
            <a:lvl1pPr algn="r">
              <a:defRPr sz="1100" b="1">
                <a:solidFill>
                  <a:schemeClr val="bg1">
                    <a:lumMod val="65000"/>
                  </a:schemeClr>
                </a:solidFill>
              </a:defRPr>
            </a:lvl1pPr>
          </a:lstStyle>
          <a:p>
            <a:fld id="{4251665B-C24A-4702-B522-6A4334602E03}" type="datetimeFigureOut">
              <a:rPr lang="en-US" smtClean="0"/>
              <a:t>10/23/2018</a:t>
            </a:fld>
            <a:endParaRPr lang="en-US"/>
          </a:p>
        </p:txBody>
      </p:sp>
      <p:sp>
        <p:nvSpPr>
          <p:cNvPr id="5" name="Footer Placeholder 4"/>
          <p:cNvSpPr>
            <a:spLocks noGrp="1"/>
          </p:cNvSpPr>
          <p:nvPr>
            <p:ph type="ftr" sz="quarter" idx="3"/>
          </p:nvPr>
        </p:nvSpPr>
        <p:spPr>
          <a:xfrm>
            <a:off x="199698" y="6437032"/>
            <a:ext cx="6124902" cy="365125"/>
          </a:xfrm>
          <a:prstGeom prst="rect">
            <a:avLst/>
          </a:prstGeom>
        </p:spPr>
        <p:txBody>
          <a:bodyPr vert="horz" lIns="91440" tIns="45720" rIns="91440" bIns="45720" rtlCol="0" anchor="ctr"/>
          <a:lstStyle>
            <a:lvl1pPr algn="l">
              <a:defRPr sz="1100" b="1">
                <a:solidFill>
                  <a:schemeClr val="bg1">
                    <a:lumMod val="65000"/>
                  </a:schemeClr>
                </a:solidFill>
              </a:defRPr>
            </a:lvl1pPr>
          </a:lstStyle>
          <a:p>
            <a:endParaRPr lang="en-US"/>
          </a:p>
        </p:txBody>
      </p:sp>
      <p:sp>
        <p:nvSpPr>
          <p:cNvPr id="6" name="Slide Number Placeholder 5"/>
          <p:cNvSpPr>
            <a:spLocks noGrp="1"/>
          </p:cNvSpPr>
          <p:nvPr>
            <p:ph type="sldNum" sz="quarter" idx="4"/>
          </p:nvPr>
        </p:nvSpPr>
        <p:spPr>
          <a:xfrm>
            <a:off x="8306459" y="167347"/>
            <a:ext cx="630621" cy="359760"/>
          </a:xfrm>
          <a:prstGeom prst="rect">
            <a:avLst/>
          </a:prstGeom>
        </p:spPr>
        <p:txBody>
          <a:bodyPr vert="horz" lIns="91440" tIns="45720" rIns="91440" bIns="45720" rtlCol="0" anchor="ctr"/>
          <a:lstStyle>
            <a:lvl1pPr algn="r">
              <a:defRPr sz="1400" b="1">
                <a:solidFill>
                  <a:schemeClr val="tx1">
                    <a:lumMod val="85000"/>
                    <a:lumOff val="15000"/>
                  </a:schemeClr>
                </a:solidFill>
              </a:defRPr>
            </a:lvl1pPr>
          </a:lstStyle>
          <a:p>
            <a:fld id="{5FD889E0-CAB2-4699-909D-B9A88D47ACBE}" type="slidenum">
              <a:rPr lang="en-US" smtClean="0"/>
              <a:t>‹#›</a:t>
            </a:fld>
            <a:endParaRPr lang="en-US"/>
          </a:p>
        </p:txBody>
      </p:sp>
      <p:sp>
        <p:nvSpPr>
          <p:cNvPr id="2" name="Title Placeholder 1"/>
          <p:cNvSpPr>
            <a:spLocks noGrp="1"/>
          </p:cNvSpPr>
          <p:nvPr>
            <p:ph type="title"/>
          </p:nvPr>
        </p:nvSpPr>
        <p:spPr>
          <a:xfrm>
            <a:off x="284163" y="630382"/>
            <a:ext cx="8574087" cy="967840"/>
          </a:xfrm>
          <a:prstGeom prst="rect">
            <a:avLst/>
          </a:prstGeom>
          <a:solidFill>
            <a:schemeClr val="tx1">
              <a:lumMod val="85000"/>
              <a:lumOff val="15000"/>
              <a:alpha val="70000"/>
            </a:schemeClr>
          </a:solidFill>
        </p:spPr>
        <p:txBody>
          <a:bodyPr vert="horz" lIns="91440" tIns="45720" rIns="91440" bIns="45720" rtlCol="0" anchor="ctr">
            <a:normAutofit/>
          </a:bodyPr>
          <a:lstStyle/>
          <a:p>
            <a:r>
              <a:rPr lang="en-US" smtClean="0"/>
              <a:t>Click to edit Master title style</a:t>
            </a:r>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r" defTabSz="914400" rtl="0" eaLnBrk="1" latinLnBrk="0" hangingPunct="1">
        <a:spcBef>
          <a:spcPct val="0"/>
        </a:spcBef>
        <a:buNone/>
        <a:defRPr sz="4200" kern="1200">
          <a:solidFill>
            <a:schemeClr val="bg1"/>
          </a:solidFill>
          <a:latin typeface="+mj-lt"/>
          <a:ea typeface="+mj-ea"/>
          <a:cs typeface="+mj-cs"/>
        </a:defRPr>
      </a:lvl1pPr>
    </p:titleStyle>
    <p:bodyStyle>
      <a:lvl1pPr marL="454025" indent="-454025" algn="l" defTabSz="914400" rtl="0" eaLnBrk="1" latinLnBrk="0" hangingPunct="1">
        <a:spcBef>
          <a:spcPts val="2000"/>
        </a:spcBef>
        <a:buClr>
          <a:schemeClr val="bg1">
            <a:lumMod val="65000"/>
          </a:schemeClr>
        </a:buClr>
        <a:buSzPct val="90000"/>
        <a:buFont typeface="Wingdings" pitchFamily="2" charset="2"/>
        <a:buChar char=""/>
        <a:defRPr sz="2400" kern="1200">
          <a:solidFill>
            <a:schemeClr val="tx1">
              <a:lumMod val="85000"/>
              <a:lumOff val="15000"/>
            </a:schemeClr>
          </a:solidFill>
          <a:latin typeface="+mn-lt"/>
          <a:ea typeface="+mn-ea"/>
          <a:cs typeface="+mn-cs"/>
        </a:defRPr>
      </a:lvl1pPr>
      <a:lvl2pPr marL="914400" indent="-457200" algn="l" defTabSz="914400" rtl="0" eaLnBrk="1" latinLnBrk="0" hangingPunct="1">
        <a:spcBef>
          <a:spcPts val="600"/>
        </a:spcBef>
        <a:buClr>
          <a:schemeClr val="tx1">
            <a:lumMod val="75000"/>
            <a:lumOff val="25000"/>
          </a:schemeClr>
        </a:buClr>
        <a:buSzPct val="90000"/>
        <a:buFont typeface="Wingdings" pitchFamily="2" charset="2"/>
        <a:buChar char=""/>
        <a:defRPr sz="2200" kern="1200">
          <a:solidFill>
            <a:schemeClr val="tx1">
              <a:lumMod val="85000"/>
              <a:lumOff val="15000"/>
            </a:schemeClr>
          </a:solidFill>
          <a:latin typeface="+mn-lt"/>
          <a:ea typeface="+mn-ea"/>
          <a:cs typeface="+mn-cs"/>
        </a:defRPr>
      </a:lvl2pPr>
      <a:lvl3pPr marL="1260475" indent="-346075" algn="l" defTabSz="914400" rtl="0" eaLnBrk="1" latinLnBrk="0" hangingPunct="1">
        <a:spcBef>
          <a:spcPts val="600"/>
        </a:spcBef>
        <a:buClr>
          <a:schemeClr val="bg1">
            <a:lumMod val="65000"/>
          </a:schemeClr>
        </a:buClr>
        <a:buSzPct val="90000"/>
        <a:buFont typeface="Wingdings" pitchFamily="2" charset="2"/>
        <a:buChar char=""/>
        <a:defRPr sz="2000" kern="1200">
          <a:solidFill>
            <a:schemeClr val="tx1">
              <a:lumMod val="85000"/>
              <a:lumOff val="15000"/>
            </a:schemeClr>
          </a:solidFill>
          <a:latin typeface="+mn-lt"/>
          <a:ea typeface="+mn-ea"/>
          <a:cs typeface="+mn-cs"/>
        </a:defRPr>
      </a:lvl3pPr>
      <a:lvl4pPr marL="1600200" indent="-339725" algn="l" defTabSz="914400" rtl="0" eaLnBrk="1" latinLnBrk="0" hangingPunct="1">
        <a:spcBef>
          <a:spcPts val="600"/>
        </a:spcBef>
        <a:buClr>
          <a:schemeClr val="tx1">
            <a:lumMod val="75000"/>
            <a:lumOff val="25000"/>
          </a:schemeClr>
        </a:buClr>
        <a:buSzPct val="90000"/>
        <a:buFont typeface="Wingdings" pitchFamily="2" charset="2"/>
        <a:buChar char=""/>
        <a:defRPr sz="1800" kern="1200">
          <a:solidFill>
            <a:schemeClr val="tx1">
              <a:lumMod val="85000"/>
              <a:lumOff val="15000"/>
            </a:schemeClr>
          </a:solidFill>
          <a:latin typeface="+mn-lt"/>
          <a:ea typeface="+mn-ea"/>
          <a:cs typeface="+mn-cs"/>
        </a:defRPr>
      </a:lvl4pPr>
      <a:lvl5pPr marL="1939925" indent="-331788" algn="l" defTabSz="914400" rtl="0" eaLnBrk="1" latinLnBrk="0" hangingPunct="1">
        <a:spcBef>
          <a:spcPts val="600"/>
        </a:spcBef>
        <a:buClr>
          <a:schemeClr val="bg1">
            <a:lumMod val="65000"/>
          </a:schemeClr>
        </a:buClr>
        <a:buSzPct val="90000"/>
        <a:buFont typeface="Wingdings" pitchFamily="2" charset="2"/>
        <a:buChar char=""/>
        <a:defRPr sz="1800" kern="1200">
          <a:solidFill>
            <a:schemeClr val="tx1">
              <a:lumMod val="85000"/>
              <a:lumOff val="15000"/>
            </a:schemeClr>
          </a:solidFill>
          <a:latin typeface="+mn-lt"/>
          <a:ea typeface="+mn-ea"/>
          <a:cs typeface="+mn-cs"/>
        </a:defRPr>
      </a:lvl5pPr>
      <a:lvl6pPr marL="229076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6pPr>
      <a:lvl7pPr marL="2625725"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7pPr>
      <a:lvl8pPr marL="2970213" indent="-344488" algn="l" defTabSz="914400" rtl="0" eaLnBrk="1" latinLnBrk="0" hangingPunct="1">
        <a:spcBef>
          <a:spcPts val="600"/>
        </a:spcBef>
        <a:buClr>
          <a:schemeClr val="tx1">
            <a:lumMod val="75000"/>
            <a:lumOff val="25000"/>
          </a:schemeClr>
        </a:buClr>
        <a:buSzPct val="90000"/>
        <a:buFont typeface="Wingdings" pitchFamily="2" charset="2"/>
        <a:buChar char=""/>
        <a:defRPr lang="en-US" sz="1800" kern="1200" dirty="0" smtClean="0">
          <a:solidFill>
            <a:schemeClr val="tx1">
              <a:lumMod val="85000"/>
              <a:lumOff val="15000"/>
            </a:schemeClr>
          </a:solidFill>
          <a:latin typeface="+mn-lt"/>
          <a:ea typeface="+mn-ea"/>
          <a:cs typeface="+mn-cs"/>
        </a:defRPr>
      </a:lvl8pPr>
      <a:lvl9pPr marL="3313113" indent="-344488" algn="l" defTabSz="914400" rtl="0" eaLnBrk="1" latinLnBrk="0" hangingPunct="1">
        <a:spcBef>
          <a:spcPts val="600"/>
        </a:spcBef>
        <a:buClr>
          <a:schemeClr val="bg1">
            <a:lumMod val="65000"/>
          </a:schemeClr>
        </a:buClr>
        <a:buSzPct val="90000"/>
        <a:buFont typeface="Wingdings" pitchFamily="2" charset="2"/>
        <a:buChar char=""/>
        <a:defRPr lang="en-US" sz="1800" kern="1200" dirty="0">
          <a:solidFill>
            <a:schemeClr val="tx1">
              <a:lumMod val="85000"/>
              <a:lumOff val="1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tags" Target="../tags/tag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slideLayout" Target="../slideLayouts/slideLayout2.xml"/><Relationship Id="rId1" Type="http://schemas.openxmlformats.org/officeDocument/2006/relationships/video" Target="https://www.youtube.com/embed/nbuM0aJjVgE" TargetMode="Externa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2.xml"/><Relationship Id="rId1" Type="http://schemas.openxmlformats.org/officeDocument/2006/relationships/video" Target="https://www.youtube.com/embed/UN-II_jBzzo" TargetMode="Externa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Chapter 12: </a:t>
            </a:r>
            <a:br>
              <a:rPr lang="en-US" dirty="0" smtClean="0"/>
            </a:br>
            <a:r>
              <a:rPr lang="en-US" dirty="0" smtClean="0"/>
              <a:t>The Worlds of the 15</a:t>
            </a:r>
            <a:r>
              <a:rPr lang="en-US" baseline="30000" dirty="0" smtClean="0"/>
              <a:t>th</a:t>
            </a:r>
            <a:r>
              <a:rPr lang="en-US" dirty="0" smtClean="0"/>
              <a:t> Century</a:t>
            </a:r>
            <a:endParaRPr lang="en-US" dirty="0"/>
          </a:p>
        </p:txBody>
      </p:sp>
      <p:sp>
        <p:nvSpPr>
          <p:cNvPr id="3" name="Subtitle 2"/>
          <p:cNvSpPr>
            <a:spLocks noGrp="1"/>
          </p:cNvSpPr>
          <p:nvPr>
            <p:ph type="subTitle" idx="1"/>
          </p:nvPr>
        </p:nvSpPr>
        <p:spPr/>
        <p:txBody>
          <a:bodyPr/>
          <a:lstStyle/>
          <a:p>
            <a:r>
              <a:rPr lang="en-US" dirty="0" smtClean="0"/>
              <a:t>Part II: The Islamic World, The Americas, &amp; Webs of Connections</a:t>
            </a:r>
            <a:endParaRPr lang="en-US" dirty="0"/>
          </a:p>
        </p:txBody>
      </p:sp>
      <p:sp>
        <p:nvSpPr>
          <p:cNvPr id="4" name="TextBox 3"/>
          <p:cNvSpPr txBox="1"/>
          <p:nvPr/>
        </p:nvSpPr>
        <p:spPr>
          <a:xfrm>
            <a:off x="1162050" y="2582463"/>
            <a:ext cx="5486400" cy="3046988"/>
          </a:xfrm>
          <a:prstGeom prst="rect">
            <a:avLst/>
          </a:prstGeom>
          <a:noFill/>
        </p:spPr>
        <p:txBody>
          <a:bodyPr wrap="square" rtlCol="0">
            <a:spAutoFit/>
          </a:bodyPr>
          <a:lstStyle/>
          <a:p>
            <a:r>
              <a:rPr lang="en-US" dirty="0" smtClean="0"/>
              <a:t>PART 2- </a:t>
            </a:r>
            <a:r>
              <a:rPr lang="en-US" sz="3200" dirty="0" smtClean="0"/>
              <a:t>Identify and explain three ways that rulers legitimized or consolidated their power during the period of 600 CE to 1450 CE.  Use specific examples from one or more states or empires.</a:t>
            </a:r>
            <a:endParaRPr lang="en-US" sz="3200" dirty="0"/>
          </a:p>
        </p:txBody>
      </p:sp>
      <p:sp>
        <p:nvSpPr>
          <p:cNvPr id="211" name="SMARTInkShape-247"/>
          <p:cNvSpPr/>
          <p:nvPr>
            <p:custDataLst>
              <p:tags r:id="rId1"/>
            </p:custDataLst>
          </p:nvPr>
        </p:nvSpPr>
        <p:spPr>
          <a:xfrm>
            <a:off x="5800725" y="2990850"/>
            <a:ext cx="9526" cy="1"/>
          </a:xfrm>
          <a:custGeom>
            <a:avLst/>
            <a:gdLst/>
            <a:ahLst/>
            <a:cxnLst/>
            <a:rect l="0" t="0" r="0" b="0"/>
            <a:pathLst>
              <a:path w="9526" h="1">
                <a:moveTo>
                  <a:pt x="0" y="0"/>
                </a:moveTo>
                <a:lnTo>
                  <a:pt x="9525" y="0"/>
                </a:lnTo>
              </a:path>
            </a:pathLst>
          </a:custGeom>
          <a:ln w="19050">
            <a:solidFill>
              <a:srgbClr val="000000"/>
            </a:solidFill>
          </a:ln>
        </p:spPr>
        <p:style>
          <a:lnRef idx="2">
            <a:schemeClr val="accent1"/>
          </a:lnRef>
          <a:fillRef idx="0">
            <a:schemeClr val="accent1"/>
          </a:fillRef>
          <a:effectRef idx="1">
            <a:schemeClr val="accent1"/>
          </a:effectRef>
          <a:fontRef idx="minor">
            <a:schemeClr val="tx1"/>
          </a:fontRef>
        </p:style>
        <p:txBody>
          <a:bodyPr rtlCol="0" anchor="ctr"/>
          <a:lstStyle/>
          <a:p>
            <a:pPr algn="ctr"/>
            <a:endParaRPr lang="en-US"/>
          </a:p>
        </p:txBody>
      </p:sp>
    </p:spTree>
    <p:extLst>
      <p:ext uri="{BB962C8B-B14F-4D97-AF65-F5344CB8AC3E}">
        <p14:creationId xmlns:p14="http://schemas.microsoft.com/office/powerpoint/2010/main" val="65947093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nbuM0aJjVgE"/>
          <p:cNvPicPr>
            <a:picLocks noGrp="1" noRot="1" noChangeAspect="1"/>
          </p:cNvPicPr>
          <p:nvPr>
            <p:ph idx="1"/>
            <a:videoFile r:link="rId1"/>
          </p:nvPr>
        </p:nvPicPr>
        <p:blipFill>
          <a:blip r:embed="rId3"/>
          <a:stretch>
            <a:fillRect/>
          </a:stretch>
        </p:blipFill>
        <p:spPr>
          <a:xfrm>
            <a:off x="284163" y="1907680"/>
            <a:ext cx="8250237" cy="4640758"/>
          </a:xfrm>
          <a:prstGeom prst="rect">
            <a:avLst/>
          </a:prstGeom>
        </p:spPr>
      </p:pic>
    </p:spTree>
    <p:extLst>
      <p:ext uri="{BB962C8B-B14F-4D97-AF65-F5344CB8AC3E}">
        <p14:creationId xmlns:p14="http://schemas.microsoft.com/office/powerpoint/2010/main" val="123281420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Civilizations of the 15</a:t>
            </a:r>
            <a:r>
              <a:rPr lang="en-US" baseline="30000" dirty="0" smtClean="0"/>
              <a:t>th</a:t>
            </a:r>
            <a:r>
              <a:rPr lang="en-US" dirty="0" smtClean="0"/>
              <a:t> Century:  </a:t>
            </a:r>
            <a:br>
              <a:rPr lang="en-US" dirty="0" smtClean="0"/>
            </a:br>
            <a:r>
              <a:rPr lang="en-US" dirty="0" smtClean="0"/>
              <a:t>The Americas</a:t>
            </a:r>
            <a:endParaRPr lang="en-US" dirty="0"/>
          </a:p>
        </p:txBody>
      </p:sp>
      <p:sp>
        <p:nvSpPr>
          <p:cNvPr id="3" name="Content Placeholder 2"/>
          <p:cNvSpPr>
            <a:spLocks noGrp="1"/>
          </p:cNvSpPr>
          <p:nvPr>
            <p:ph idx="1"/>
          </p:nvPr>
        </p:nvSpPr>
        <p:spPr>
          <a:xfrm>
            <a:off x="4080932" y="1913467"/>
            <a:ext cx="4777317" cy="1524000"/>
          </a:xfrm>
        </p:spPr>
        <p:txBody>
          <a:bodyPr/>
          <a:lstStyle/>
          <a:p>
            <a:pPr marL="0" indent="0">
              <a:buNone/>
            </a:pPr>
            <a:r>
              <a:rPr lang="en-US" dirty="0" smtClean="0"/>
              <a:t>Aztec and Inca Empires – established by once-marginal peoples who took over and absorbed older cultures.</a:t>
            </a:r>
            <a:endParaRPr lang="en-US" dirty="0"/>
          </a:p>
        </p:txBody>
      </p:sp>
      <p:pic>
        <p:nvPicPr>
          <p:cNvPr id="4" name="Picture 3" descr="map_12_05_americas_15th_c"/>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31763" y="1913467"/>
            <a:ext cx="3945523" cy="4775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3919052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Aztec Empire</a:t>
            </a:r>
            <a:endParaRPr lang="en-US" dirty="0"/>
          </a:p>
        </p:txBody>
      </p:sp>
      <p:sp>
        <p:nvSpPr>
          <p:cNvPr id="3" name="Content Placeholder 2"/>
          <p:cNvSpPr>
            <a:spLocks noGrp="1"/>
          </p:cNvSpPr>
          <p:nvPr>
            <p:ph idx="1"/>
          </p:nvPr>
        </p:nvSpPr>
        <p:spPr>
          <a:xfrm>
            <a:off x="1540933" y="1879600"/>
            <a:ext cx="7317317" cy="4859867"/>
          </a:xfrm>
        </p:spPr>
        <p:txBody>
          <a:bodyPr/>
          <a:lstStyle/>
          <a:p>
            <a:r>
              <a:rPr lang="en-US" dirty="0" smtClean="0"/>
              <a:t>The </a:t>
            </a:r>
            <a:r>
              <a:rPr lang="en-US" dirty="0" err="1" smtClean="0"/>
              <a:t>Mexica</a:t>
            </a:r>
            <a:r>
              <a:rPr lang="en-US" dirty="0" smtClean="0"/>
              <a:t> (Meh-</a:t>
            </a:r>
            <a:r>
              <a:rPr lang="en-US" dirty="0" err="1" smtClean="0"/>
              <a:t>sheeh</a:t>
            </a:r>
            <a:r>
              <a:rPr lang="en-US" dirty="0" smtClean="0"/>
              <a:t>-</a:t>
            </a:r>
            <a:r>
              <a:rPr lang="en-US" dirty="0" err="1" smtClean="0"/>
              <a:t>kah</a:t>
            </a:r>
            <a:r>
              <a:rPr lang="en-US" dirty="0" smtClean="0"/>
              <a:t>) were a seminomadic people who migrated southward from northern Mexico.</a:t>
            </a:r>
          </a:p>
          <a:p>
            <a:pPr lvl="1"/>
            <a:r>
              <a:rPr lang="en-US" dirty="0" smtClean="0"/>
              <a:t>Established themselves on an island in Lake </a:t>
            </a:r>
            <a:r>
              <a:rPr lang="en-US" dirty="0" err="1" smtClean="0"/>
              <a:t>Texcoco</a:t>
            </a:r>
            <a:r>
              <a:rPr lang="en-US" dirty="0" smtClean="0"/>
              <a:t> by 1325</a:t>
            </a:r>
          </a:p>
          <a:p>
            <a:pPr lvl="1"/>
            <a:r>
              <a:rPr lang="en-US" dirty="0" smtClean="0"/>
              <a:t>Built themselves up and established capital city of Tenochtitlan</a:t>
            </a:r>
          </a:p>
          <a:p>
            <a:r>
              <a:rPr lang="en-US" dirty="0" smtClean="0"/>
              <a:t>Triple Alliance (1428)</a:t>
            </a:r>
          </a:p>
          <a:p>
            <a:pPr lvl="1"/>
            <a:r>
              <a:rPr lang="en-US" dirty="0" smtClean="0"/>
              <a:t>Launched military conquest</a:t>
            </a:r>
          </a:p>
          <a:p>
            <a:pPr lvl="1"/>
            <a:r>
              <a:rPr lang="en-US" dirty="0" smtClean="0"/>
              <a:t>Conquered much of Mesoamerica in under a century</a:t>
            </a:r>
          </a:p>
          <a:p>
            <a:pPr lvl="1"/>
            <a:r>
              <a:rPr lang="en-US" dirty="0" smtClean="0"/>
              <a:t>Aztec rulers claimed descent from earlier peoples</a:t>
            </a:r>
          </a:p>
          <a:p>
            <a:pPr lvl="1"/>
            <a:endParaRPr lang="en-US" dirty="0"/>
          </a:p>
        </p:txBody>
      </p:sp>
    </p:spTree>
    <p:extLst>
      <p:ext uri="{BB962C8B-B14F-4D97-AF65-F5344CB8AC3E}">
        <p14:creationId xmlns:p14="http://schemas.microsoft.com/office/powerpoint/2010/main" val="7821877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Aztec Empire continued:</a:t>
            </a:r>
            <a:endParaRPr lang="en-US" dirty="0"/>
          </a:p>
        </p:txBody>
      </p:sp>
      <p:sp>
        <p:nvSpPr>
          <p:cNvPr id="3" name="Content Placeholder 2"/>
          <p:cNvSpPr>
            <a:spLocks noGrp="1"/>
          </p:cNvSpPr>
          <p:nvPr>
            <p:ph idx="1"/>
          </p:nvPr>
        </p:nvSpPr>
        <p:spPr>
          <a:xfrm>
            <a:off x="491067" y="1811867"/>
            <a:ext cx="8367183" cy="4893733"/>
          </a:xfrm>
        </p:spPr>
        <p:txBody>
          <a:bodyPr>
            <a:normAutofit lnSpcReduction="10000"/>
          </a:bodyPr>
          <a:lstStyle/>
          <a:p>
            <a:r>
              <a:rPr lang="en-US" dirty="0" smtClean="0"/>
              <a:t>Aztec Empire was loosely structured, unstable conquest state</a:t>
            </a:r>
          </a:p>
          <a:p>
            <a:pPr lvl="1"/>
            <a:r>
              <a:rPr lang="en-US" dirty="0" smtClean="0"/>
              <a:t>Population of 5-6 million</a:t>
            </a:r>
          </a:p>
          <a:p>
            <a:pPr lvl="1"/>
            <a:r>
              <a:rPr lang="en-US" dirty="0" smtClean="0"/>
              <a:t>Conquered peoples paid tribute</a:t>
            </a:r>
          </a:p>
          <a:p>
            <a:pPr lvl="1"/>
            <a:r>
              <a:rPr lang="en-US" dirty="0" smtClean="0"/>
              <a:t>Tenochtitlan = 150,000-200,000 people</a:t>
            </a:r>
          </a:p>
          <a:p>
            <a:pPr lvl="1"/>
            <a:r>
              <a:rPr lang="en-US" dirty="0" smtClean="0"/>
              <a:t>Trade – done by </a:t>
            </a:r>
            <a:r>
              <a:rPr lang="en-US" b="1" dirty="0" err="1" smtClean="0"/>
              <a:t>pochteca</a:t>
            </a:r>
            <a:r>
              <a:rPr lang="en-US" dirty="0" smtClean="0"/>
              <a:t>  (slaves)-KEY CONCEPT: Labor systems</a:t>
            </a:r>
          </a:p>
          <a:p>
            <a:r>
              <a:rPr lang="en-US" dirty="0" smtClean="0"/>
              <a:t>Human sacrifice very prominent (legitimization of a ruler: religious)</a:t>
            </a:r>
          </a:p>
          <a:p>
            <a:r>
              <a:rPr lang="en-US" dirty="0" err="1" smtClean="0"/>
              <a:t>Tlacaelel</a:t>
            </a:r>
            <a:r>
              <a:rPr lang="en-US" dirty="0" smtClean="0"/>
              <a:t> credited w/crystalizing ideology of the state, giving human sacrifice such important</a:t>
            </a:r>
          </a:p>
          <a:p>
            <a:r>
              <a:rPr lang="en-US" dirty="0" smtClean="0"/>
              <a:t>Created an important philosophical/poetic tradition focused on fragility of human life.</a:t>
            </a:r>
          </a:p>
        </p:txBody>
      </p:sp>
    </p:spTree>
    <p:extLst>
      <p:ext uri="{BB962C8B-B14F-4D97-AF65-F5344CB8AC3E}">
        <p14:creationId xmlns:p14="http://schemas.microsoft.com/office/powerpoint/2010/main" val="2272686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Incan Empire</a:t>
            </a:r>
            <a:endParaRPr lang="en-US" dirty="0"/>
          </a:p>
        </p:txBody>
      </p:sp>
      <p:sp>
        <p:nvSpPr>
          <p:cNvPr id="3" name="Content Placeholder 2"/>
          <p:cNvSpPr>
            <a:spLocks noGrp="1"/>
          </p:cNvSpPr>
          <p:nvPr>
            <p:ph idx="1"/>
          </p:nvPr>
        </p:nvSpPr>
        <p:spPr>
          <a:xfrm>
            <a:off x="880533" y="1879600"/>
            <a:ext cx="7977717" cy="4690533"/>
          </a:xfrm>
        </p:spPr>
        <p:txBody>
          <a:bodyPr>
            <a:normAutofit lnSpcReduction="10000"/>
          </a:bodyPr>
          <a:lstStyle/>
          <a:p>
            <a:r>
              <a:rPr lang="en-US" dirty="0" smtClean="0"/>
              <a:t>Established by Quechua (</a:t>
            </a:r>
            <a:r>
              <a:rPr lang="en-US" dirty="0" err="1" smtClean="0"/>
              <a:t>kehtch-wah</a:t>
            </a:r>
            <a:r>
              <a:rPr lang="en-US" dirty="0" smtClean="0"/>
              <a:t>) speakers – Andes</a:t>
            </a:r>
          </a:p>
          <a:p>
            <a:pPr lvl="1"/>
            <a:r>
              <a:rPr lang="en-US" dirty="0" smtClean="0"/>
              <a:t>Empire was 2,500 miles long (10 million subjects)</a:t>
            </a:r>
          </a:p>
          <a:p>
            <a:r>
              <a:rPr lang="en-US" dirty="0" smtClean="0"/>
              <a:t>Inca more bureaucratic/centralized</a:t>
            </a:r>
          </a:p>
          <a:p>
            <a:pPr lvl="1"/>
            <a:r>
              <a:rPr lang="en-US" dirty="0" smtClean="0"/>
              <a:t>Emperor was an absolute ruler regarded as divine (legitimizing rule- absolute power: politically)</a:t>
            </a:r>
          </a:p>
          <a:p>
            <a:pPr lvl="1"/>
            <a:r>
              <a:rPr lang="en-US" dirty="0" smtClean="0"/>
              <a:t>State theoretically owned all land and resources</a:t>
            </a:r>
          </a:p>
          <a:p>
            <a:pPr lvl="1"/>
            <a:r>
              <a:rPr lang="en-US" dirty="0" smtClean="0"/>
              <a:t>80 provinces w/ governor</a:t>
            </a:r>
          </a:p>
          <a:p>
            <a:pPr lvl="1"/>
            <a:r>
              <a:rPr lang="en-US" dirty="0" smtClean="0"/>
              <a:t>Subjects grouped into hierarchical units of people</a:t>
            </a:r>
          </a:p>
          <a:p>
            <a:pPr lvl="1"/>
            <a:r>
              <a:rPr lang="en-US" dirty="0" smtClean="0"/>
              <a:t>Inspectors checked up on provincial officials</a:t>
            </a:r>
          </a:p>
          <a:p>
            <a:pPr lvl="1"/>
            <a:r>
              <a:rPr lang="en-US" dirty="0" smtClean="0"/>
              <a:t>Population data recorded on </a:t>
            </a:r>
            <a:r>
              <a:rPr lang="en-US" b="1" dirty="0" smtClean="0"/>
              <a:t>quipus </a:t>
            </a:r>
            <a:r>
              <a:rPr lang="en-US" dirty="0" smtClean="0"/>
              <a:t>(tying of knots)</a:t>
            </a:r>
          </a:p>
          <a:p>
            <a:pPr lvl="1"/>
            <a:r>
              <a:rPr lang="en-US" dirty="0" smtClean="0"/>
              <a:t>Massive resettlement program moved much of population</a:t>
            </a:r>
            <a:endParaRPr lang="en-US" dirty="0"/>
          </a:p>
        </p:txBody>
      </p:sp>
    </p:spTree>
    <p:extLst>
      <p:ext uri="{BB962C8B-B14F-4D97-AF65-F5344CB8AC3E}">
        <p14:creationId xmlns:p14="http://schemas.microsoft.com/office/powerpoint/2010/main" val="12915326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Incan Empire continued:</a:t>
            </a:r>
            <a:endParaRPr lang="en-US" dirty="0"/>
          </a:p>
        </p:txBody>
      </p:sp>
      <p:sp>
        <p:nvSpPr>
          <p:cNvPr id="3" name="Content Placeholder 2"/>
          <p:cNvSpPr>
            <a:spLocks noGrp="1"/>
          </p:cNvSpPr>
          <p:nvPr>
            <p:ph idx="1"/>
          </p:nvPr>
        </p:nvSpPr>
        <p:spPr>
          <a:xfrm>
            <a:off x="1337733" y="1845733"/>
            <a:ext cx="7520517" cy="4842933"/>
          </a:xfrm>
        </p:spPr>
        <p:txBody>
          <a:bodyPr>
            <a:normAutofit fontScale="92500" lnSpcReduction="10000"/>
          </a:bodyPr>
          <a:lstStyle/>
          <a:p>
            <a:r>
              <a:rPr lang="en-US" dirty="0" smtClean="0"/>
              <a:t>Attempted cultural integration</a:t>
            </a:r>
          </a:p>
          <a:p>
            <a:pPr lvl="1"/>
            <a:r>
              <a:rPr lang="en-US" dirty="0" smtClean="0"/>
              <a:t>Leaders of conquered peoples had to learn Quechua</a:t>
            </a:r>
          </a:p>
          <a:p>
            <a:pPr lvl="1"/>
            <a:r>
              <a:rPr lang="en-US" dirty="0" smtClean="0"/>
              <a:t>Sons were taken to Cuzco for acculturation</a:t>
            </a:r>
          </a:p>
          <a:p>
            <a:pPr lvl="1"/>
            <a:r>
              <a:rPr lang="en-US" dirty="0" smtClean="0"/>
              <a:t>Subjects had to acknowledge major Inca deities</a:t>
            </a:r>
          </a:p>
          <a:p>
            <a:r>
              <a:rPr lang="en-US" dirty="0" smtClean="0"/>
              <a:t>Almost everyone had to perform </a:t>
            </a:r>
            <a:r>
              <a:rPr lang="en-US" u="sng" dirty="0" smtClean="0"/>
              <a:t>labor service </a:t>
            </a:r>
            <a:r>
              <a:rPr lang="en-US" b="1" dirty="0" smtClean="0"/>
              <a:t>(</a:t>
            </a:r>
            <a:r>
              <a:rPr lang="en-US" b="1" dirty="0" err="1" smtClean="0"/>
              <a:t>mita</a:t>
            </a:r>
            <a:r>
              <a:rPr lang="en-US" dirty="0" smtClean="0"/>
              <a:t>) for the state. (type of labor system)</a:t>
            </a:r>
          </a:p>
          <a:p>
            <a:pPr lvl="1"/>
            <a:r>
              <a:rPr lang="en-US" dirty="0" smtClean="0"/>
              <a:t>Work on state farms, herding, mining, military service, state construction</a:t>
            </a:r>
          </a:p>
          <a:p>
            <a:pPr lvl="1"/>
            <a:r>
              <a:rPr lang="en-US" dirty="0" smtClean="0"/>
              <a:t>Production of goods for the state</a:t>
            </a:r>
          </a:p>
          <a:p>
            <a:pPr lvl="2"/>
            <a:r>
              <a:rPr lang="en-US" dirty="0" smtClean="0"/>
              <a:t>“chosen women”</a:t>
            </a:r>
          </a:p>
          <a:p>
            <a:pPr lvl="1"/>
            <a:r>
              <a:rPr lang="en-US" dirty="0" smtClean="0"/>
              <a:t>State provided elaborate feasts in return</a:t>
            </a:r>
          </a:p>
          <a:p>
            <a:r>
              <a:rPr lang="en-US" dirty="0" smtClean="0"/>
              <a:t>State played a large role in distribution of goods</a:t>
            </a:r>
          </a:p>
          <a:p>
            <a:endParaRPr lang="en-US" dirty="0"/>
          </a:p>
        </p:txBody>
      </p:sp>
    </p:spTree>
    <p:extLst>
      <p:ext uri="{BB962C8B-B14F-4D97-AF65-F5344CB8AC3E}">
        <p14:creationId xmlns:p14="http://schemas.microsoft.com/office/powerpoint/2010/main" val="414014327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Incan Empire continued:</a:t>
            </a:r>
            <a:endParaRPr lang="en-US" dirty="0"/>
          </a:p>
        </p:txBody>
      </p:sp>
      <p:sp>
        <p:nvSpPr>
          <p:cNvPr id="3" name="Content Placeholder 2"/>
          <p:cNvSpPr>
            <a:spLocks noGrp="1"/>
          </p:cNvSpPr>
          <p:nvPr>
            <p:ph idx="1"/>
          </p:nvPr>
        </p:nvSpPr>
        <p:spPr>
          <a:xfrm>
            <a:off x="440267" y="1896534"/>
            <a:ext cx="8417983" cy="4809066"/>
          </a:xfrm>
        </p:spPr>
        <p:txBody>
          <a:bodyPr/>
          <a:lstStyle/>
          <a:p>
            <a:r>
              <a:rPr lang="en-US" dirty="0" smtClean="0"/>
              <a:t>Both the Inca and Aztec civilizations practiced </a:t>
            </a:r>
            <a:r>
              <a:rPr lang="en-US" b="1" dirty="0" smtClean="0"/>
              <a:t>“gender parallelism”</a:t>
            </a:r>
          </a:p>
          <a:p>
            <a:pPr lvl="1"/>
            <a:r>
              <a:rPr lang="en-US" dirty="0" smtClean="0"/>
              <a:t>Women and men operated in “separate but equivalent spheres”</a:t>
            </a:r>
          </a:p>
          <a:p>
            <a:pPr lvl="1"/>
            <a:r>
              <a:rPr lang="en-US" dirty="0" smtClean="0"/>
              <a:t>Parallel religious cults for women and men</a:t>
            </a:r>
          </a:p>
          <a:p>
            <a:pPr lvl="2"/>
            <a:r>
              <a:rPr lang="en-US" dirty="0" smtClean="0"/>
              <a:t>Incan men venerated the sun, women worshipped the moon</a:t>
            </a:r>
          </a:p>
          <a:p>
            <a:pPr lvl="1"/>
            <a:r>
              <a:rPr lang="en-US" dirty="0" smtClean="0"/>
              <a:t>Parallel hierarchies of female and male political officials (especially among Incas)</a:t>
            </a:r>
          </a:p>
          <a:p>
            <a:pPr lvl="1"/>
            <a:r>
              <a:rPr lang="en-US" dirty="0" smtClean="0"/>
              <a:t>Women’s household tasks were not regarded as inferior</a:t>
            </a:r>
          </a:p>
          <a:p>
            <a:pPr lvl="1"/>
            <a:r>
              <a:rPr lang="en-US" dirty="0" smtClean="0"/>
              <a:t>Men had top position in political and religious life </a:t>
            </a:r>
          </a:p>
          <a:p>
            <a:pPr lvl="1"/>
            <a:r>
              <a:rPr lang="en-US" dirty="0" smtClean="0"/>
              <a:t>Glorification of the military probably undermined gender parallelism</a:t>
            </a:r>
          </a:p>
          <a:p>
            <a:pPr lvl="1"/>
            <a:r>
              <a:rPr lang="en-US" dirty="0" smtClean="0"/>
              <a:t>Inca ruler and his wife governed jointly</a:t>
            </a:r>
            <a:endParaRPr lang="en-US" dirty="0"/>
          </a:p>
        </p:txBody>
      </p:sp>
    </p:spTree>
    <p:extLst>
      <p:ext uri="{BB962C8B-B14F-4D97-AF65-F5344CB8AC3E}">
        <p14:creationId xmlns:p14="http://schemas.microsoft.com/office/powerpoint/2010/main" val="10018847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Webs of Connection</a:t>
            </a:r>
            <a:endParaRPr lang="en-US" dirty="0"/>
          </a:p>
        </p:txBody>
      </p:sp>
      <p:sp>
        <p:nvSpPr>
          <p:cNvPr id="3" name="Content Placeholder 2"/>
          <p:cNvSpPr>
            <a:spLocks noGrp="1"/>
          </p:cNvSpPr>
          <p:nvPr>
            <p:ph idx="1"/>
          </p:nvPr>
        </p:nvSpPr>
        <p:spPr/>
        <p:txBody>
          <a:bodyPr/>
          <a:lstStyle/>
          <a:p>
            <a:r>
              <a:rPr lang="en-US" dirty="0" smtClean="0"/>
              <a:t>Large-scale political systems brought together culturally different people.</a:t>
            </a:r>
          </a:p>
          <a:p>
            <a:r>
              <a:rPr lang="en-US" dirty="0" smtClean="0"/>
              <a:t>Religion both unified and divided far-flung people.</a:t>
            </a:r>
          </a:p>
          <a:p>
            <a:r>
              <a:rPr lang="en-US" dirty="0" smtClean="0"/>
              <a:t>Patterns of trade were certainly evident in the 15</a:t>
            </a:r>
            <a:r>
              <a:rPr lang="en-US" baseline="30000" dirty="0" smtClean="0"/>
              <a:t>th</a:t>
            </a:r>
            <a:r>
              <a:rPr lang="en-US" dirty="0" smtClean="0"/>
              <a:t> century.</a:t>
            </a:r>
          </a:p>
          <a:p>
            <a:r>
              <a:rPr lang="en-US" dirty="0" smtClean="0"/>
              <a:t>No 15</a:t>
            </a:r>
            <a:r>
              <a:rPr lang="en-US" baseline="30000" dirty="0" smtClean="0"/>
              <a:t>th</a:t>
            </a:r>
            <a:r>
              <a:rPr lang="en-US" dirty="0" smtClean="0"/>
              <a:t> century connections were truly global.</a:t>
            </a:r>
            <a:endParaRPr lang="en-US" dirty="0"/>
          </a:p>
        </p:txBody>
      </p:sp>
    </p:spTree>
    <p:extLst>
      <p:ext uri="{BB962C8B-B14F-4D97-AF65-F5344CB8AC3E}">
        <p14:creationId xmlns:p14="http://schemas.microsoft.com/office/powerpoint/2010/main" val="31331403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400" dirty="0"/>
              <a:t>Identify and explain three ways that rulers legitimized or consolidated their power during the period of 600 CE to 1450 CE.  Use specific examples from one or more states or empires.</a:t>
            </a:r>
            <a:br>
              <a:rPr lang="en-US" sz="2400" dirty="0"/>
            </a:br>
            <a:endParaRPr lang="en-US" sz="2400" dirty="0"/>
          </a:p>
        </p:txBody>
      </p:sp>
      <p:sp>
        <p:nvSpPr>
          <p:cNvPr id="3" name="Content Placeholder 2"/>
          <p:cNvSpPr>
            <a:spLocks noGrp="1"/>
          </p:cNvSpPr>
          <p:nvPr>
            <p:ph idx="1"/>
          </p:nvPr>
        </p:nvSpPr>
        <p:spPr/>
        <p:txBody>
          <a:bodyPr>
            <a:normAutofit fontScale="85000" lnSpcReduction="20000"/>
          </a:bodyPr>
          <a:lstStyle/>
          <a:p>
            <a:r>
              <a:rPr lang="en-US" dirty="0" smtClean="0"/>
              <a:t>Religiously</a:t>
            </a:r>
          </a:p>
          <a:p>
            <a:pPr lvl="1"/>
            <a:r>
              <a:rPr lang="en-US" dirty="0" smtClean="0"/>
              <a:t>Umayyad/</a:t>
            </a:r>
            <a:r>
              <a:rPr lang="en-US" dirty="0" err="1" smtClean="0"/>
              <a:t>Abassid</a:t>
            </a:r>
            <a:r>
              <a:rPr lang="en-US" dirty="0" smtClean="0"/>
              <a:t> Empire/ Holy Roman Empire</a:t>
            </a:r>
          </a:p>
          <a:p>
            <a:r>
              <a:rPr lang="en-US" dirty="0" smtClean="0"/>
              <a:t>Conquest and Warfare</a:t>
            </a:r>
          </a:p>
          <a:p>
            <a:pPr lvl="1"/>
            <a:r>
              <a:rPr lang="en-US" dirty="0" smtClean="0"/>
              <a:t>Islamic Empire/Mongols/Aztecs</a:t>
            </a:r>
          </a:p>
          <a:p>
            <a:r>
              <a:rPr lang="en-US" dirty="0" smtClean="0"/>
              <a:t>Trade and Commerce</a:t>
            </a:r>
          </a:p>
          <a:p>
            <a:pPr lvl="1"/>
            <a:r>
              <a:rPr lang="en-US" dirty="0" smtClean="0"/>
              <a:t>Song (china), Mongols</a:t>
            </a:r>
          </a:p>
          <a:p>
            <a:r>
              <a:rPr lang="en-US" dirty="0" smtClean="0"/>
              <a:t>Technological Change</a:t>
            </a:r>
          </a:p>
          <a:p>
            <a:pPr lvl="1"/>
            <a:r>
              <a:rPr lang="en-US" dirty="0" smtClean="0"/>
              <a:t>Europe/Mongols</a:t>
            </a:r>
          </a:p>
          <a:p>
            <a:r>
              <a:rPr lang="en-US" dirty="0" smtClean="0"/>
              <a:t>Feudalism</a:t>
            </a:r>
          </a:p>
          <a:p>
            <a:pPr lvl="1"/>
            <a:r>
              <a:rPr lang="en-US" dirty="0" smtClean="0"/>
              <a:t>Europe/China/Japan</a:t>
            </a:r>
            <a:endParaRPr lang="en-US" dirty="0"/>
          </a:p>
        </p:txBody>
      </p:sp>
    </p:spTree>
    <p:extLst>
      <p:ext uri="{BB962C8B-B14F-4D97-AF65-F5344CB8AC3E}">
        <p14:creationId xmlns:p14="http://schemas.microsoft.com/office/powerpoint/2010/main" val="36355300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Civilizations of the 15</a:t>
            </a:r>
            <a:r>
              <a:rPr lang="en-US" baseline="30000" dirty="0" smtClean="0"/>
              <a:t>th</a:t>
            </a:r>
            <a:r>
              <a:rPr lang="en-US" dirty="0" smtClean="0"/>
              <a:t> Century: The Islamic World</a:t>
            </a:r>
            <a:endParaRPr lang="en-US" dirty="0"/>
          </a:p>
        </p:txBody>
      </p:sp>
      <p:sp>
        <p:nvSpPr>
          <p:cNvPr id="3" name="Content Placeholder 2"/>
          <p:cNvSpPr>
            <a:spLocks noGrp="1"/>
          </p:cNvSpPr>
          <p:nvPr>
            <p:ph idx="1"/>
          </p:nvPr>
        </p:nvSpPr>
        <p:spPr>
          <a:xfrm>
            <a:off x="4148667" y="1794933"/>
            <a:ext cx="4709583" cy="4910667"/>
          </a:xfrm>
        </p:spPr>
        <p:txBody>
          <a:bodyPr>
            <a:normAutofit fontScale="92500" lnSpcReduction="20000"/>
          </a:bodyPr>
          <a:lstStyle/>
          <a:p>
            <a:r>
              <a:rPr lang="en-US" dirty="0" smtClean="0"/>
              <a:t>The long-fragmented Islamic world crystallized into 4 major states or empires.</a:t>
            </a:r>
          </a:p>
          <a:p>
            <a:pPr lvl="1"/>
            <a:r>
              <a:rPr lang="en-US" dirty="0" smtClean="0"/>
              <a:t>Ottoman (used to be the Turks)</a:t>
            </a:r>
          </a:p>
          <a:p>
            <a:pPr lvl="1"/>
            <a:r>
              <a:rPr lang="en-US" dirty="0" smtClean="0"/>
              <a:t>Safavid (Persian Empire of old)</a:t>
            </a:r>
          </a:p>
          <a:p>
            <a:pPr lvl="1"/>
            <a:r>
              <a:rPr lang="en-US" dirty="0" smtClean="0"/>
              <a:t>Songhay/Songhai (West Africa of old)</a:t>
            </a:r>
          </a:p>
          <a:p>
            <a:pPr lvl="1"/>
            <a:r>
              <a:rPr lang="en-US" dirty="0" smtClean="0"/>
              <a:t>Mughal (India)</a:t>
            </a:r>
          </a:p>
          <a:p>
            <a:r>
              <a:rPr lang="en-US" dirty="0" smtClean="0"/>
              <a:t>“The Second Flowering of Islam”</a:t>
            </a:r>
          </a:p>
          <a:p>
            <a:pPr lvl="1"/>
            <a:r>
              <a:rPr lang="en-US" dirty="0" smtClean="0"/>
              <a:t>New age of energy, prosperity, and cultural brilliance</a:t>
            </a:r>
          </a:p>
          <a:p>
            <a:pPr lvl="1"/>
            <a:r>
              <a:rPr lang="en-US" dirty="0" smtClean="0"/>
              <a:t>Spread of Islam to new areas – SE Asia</a:t>
            </a:r>
          </a:p>
          <a:p>
            <a:pPr lvl="2"/>
            <a:r>
              <a:rPr lang="en-US" dirty="0" smtClean="0"/>
              <a:t>Rise of Malacca (Muslim Port City – center for Islamic learning)</a:t>
            </a:r>
          </a:p>
        </p:txBody>
      </p:sp>
      <p:pic>
        <p:nvPicPr>
          <p:cNvPr id="4" name="Picture 3" descr="map_12_01_asia_15th_century"/>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58986" y="2933699"/>
            <a:ext cx="4125148" cy="29760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2914873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Islamic World in 1500</a:t>
            </a:r>
            <a:endParaRPr lang="en-US" dirty="0"/>
          </a:p>
        </p:txBody>
      </p:sp>
      <p:pic>
        <p:nvPicPr>
          <p:cNvPr id="4" name="Picture 3" descr="map_12_04_emp_islamic_world"/>
          <p:cNvPicPr>
            <a:picLocks noChangeAspect="1" noChangeArrowheads="1"/>
          </p:cNvPicPr>
          <p:nvPr/>
        </p:nvPicPr>
        <p:blipFill>
          <a:blip r:embed="rId2" cstate="email">
            <a:extLst>
              <a:ext uri="{28A0092B-C50C-407E-A947-70E740481C1C}">
                <a14:useLocalDpi xmlns:a14="http://schemas.microsoft.com/office/drawing/2010/main" val="0"/>
              </a:ext>
            </a:extLst>
          </a:blip>
          <a:srcRect/>
          <a:stretch>
            <a:fillRect/>
          </a:stretch>
        </p:blipFill>
        <p:spPr bwMode="auto">
          <a:xfrm>
            <a:off x="1219198" y="1570472"/>
            <a:ext cx="6485997" cy="52875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spTree>
    <p:extLst>
      <p:ext uri="{BB962C8B-B14F-4D97-AF65-F5344CB8AC3E}">
        <p14:creationId xmlns:p14="http://schemas.microsoft.com/office/powerpoint/2010/main" val="44795495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Ottoman Empire</a:t>
            </a:r>
            <a:endParaRPr lang="en-US" dirty="0"/>
          </a:p>
        </p:txBody>
      </p:sp>
      <p:sp>
        <p:nvSpPr>
          <p:cNvPr id="3" name="Content Placeholder 2"/>
          <p:cNvSpPr>
            <a:spLocks noGrp="1"/>
          </p:cNvSpPr>
          <p:nvPr>
            <p:ph idx="1"/>
          </p:nvPr>
        </p:nvSpPr>
        <p:spPr/>
        <p:txBody>
          <a:bodyPr/>
          <a:lstStyle/>
          <a:p>
            <a:r>
              <a:rPr lang="en-US" dirty="0" smtClean="0"/>
              <a:t>Lasted from 14</a:t>
            </a:r>
            <a:r>
              <a:rPr lang="en-US" baseline="30000" dirty="0" smtClean="0"/>
              <a:t>th</a:t>
            </a:r>
            <a:r>
              <a:rPr lang="en-US" dirty="0" smtClean="0"/>
              <a:t> to early 20</a:t>
            </a:r>
            <a:r>
              <a:rPr lang="en-US" baseline="30000" dirty="0" smtClean="0"/>
              <a:t>th</a:t>
            </a:r>
            <a:r>
              <a:rPr lang="en-US" dirty="0" smtClean="0"/>
              <a:t> century</a:t>
            </a:r>
          </a:p>
          <a:p>
            <a:pPr lvl="1"/>
            <a:r>
              <a:rPr lang="en-US" dirty="0" smtClean="0"/>
              <a:t>Huge Territory</a:t>
            </a:r>
          </a:p>
          <a:p>
            <a:pPr lvl="1"/>
            <a:r>
              <a:rPr lang="en-US" dirty="0" smtClean="0"/>
              <a:t>Sultans claimed title of Caliph (Abbasids)</a:t>
            </a:r>
          </a:p>
          <a:p>
            <a:pPr lvl="1"/>
            <a:r>
              <a:rPr lang="en-US" dirty="0" smtClean="0"/>
              <a:t>Tried to bring unity to Islamic world</a:t>
            </a:r>
          </a:p>
          <a:p>
            <a:r>
              <a:rPr lang="en-US" dirty="0" smtClean="0"/>
              <a:t>Ottomans were aggressive towards Christian lands</a:t>
            </a:r>
          </a:p>
          <a:p>
            <a:pPr lvl="1"/>
            <a:r>
              <a:rPr lang="en-US" dirty="0" smtClean="0"/>
              <a:t>Constantinople in 1453</a:t>
            </a:r>
          </a:p>
          <a:p>
            <a:pPr lvl="1"/>
            <a:r>
              <a:rPr lang="en-US" dirty="0" smtClean="0"/>
              <a:t>Vienna in 1529</a:t>
            </a:r>
          </a:p>
          <a:p>
            <a:r>
              <a:rPr lang="en-US" dirty="0" smtClean="0"/>
              <a:t>Europeans feared Turkish expansion (Janissaries)</a:t>
            </a:r>
            <a:endParaRPr lang="en-US" dirty="0"/>
          </a:p>
        </p:txBody>
      </p:sp>
    </p:spTree>
    <p:extLst>
      <p:ext uri="{BB962C8B-B14F-4D97-AF65-F5344CB8AC3E}">
        <p14:creationId xmlns:p14="http://schemas.microsoft.com/office/powerpoint/2010/main" val="1241027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Safavid Empire</a:t>
            </a:r>
            <a:endParaRPr lang="en-US" dirty="0"/>
          </a:p>
        </p:txBody>
      </p:sp>
      <p:sp>
        <p:nvSpPr>
          <p:cNvPr id="3" name="Content Placeholder 2"/>
          <p:cNvSpPr>
            <a:spLocks noGrp="1"/>
          </p:cNvSpPr>
          <p:nvPr>
            <p:ph idx="1"/>
          </p:nvPr>
        </p:nvSpPr>
        <p:spPr/>
        <p:txBody>
          <a:bodyPr/>
          <a:lstStyle/>
          <a:p>
            <a:r>
              <a:rPr lang="en-US" dirty="0" smtClean="0"/>
              <a:t>Emerged in Persia from a Sufi religious order</a:t>
            </a:r>
          </a:p>
          <a:p>
            <a:pPr lvl="1"/>
            <a:r>
              <a:rPr lang="en-US" dirty="0" smtClean="0"/>
              <a:t>Established shortly after 1500</a:t>
            </a:r>
          </a:p>
          <a:p>
            <a:pPr lvl="1"/>
            <a:r>
              <a:rPr lang="en-US" dirty="0" smtClean="0"/>
              <a:t>Shia Islam</a:t>
            </a:r>
          </a:p>
          <a:p>
            <a:r>
              <a:rPr lang="en-US" dirty="0" smtClean="0"/>
              <a:t>Periodic conflict between Sunni Ottoman Empire and Shia Safavid Empire between 1534 and 1639.</a:t>
            </a:r>
            <a:endParaRPr lang="en-US" dirty="0"/>
          </a:p>
        </p:txBody>
      </p:sp>
    </p:spTree>
    <p:extLst>
      <p:ext uri="{BB962C8B-B14F-4D97-AF65-F5344CB8AC3E}">
        <p14:creationId xmlns:p14="http://schemas.microsoft.com/office/powerpoint/2010/main" val="13768378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Songhay/Songhai Empire</a:t>
            </a:r>
            <a:endParaRPr lang="en-US" dirty="0"/>
          </a:p>
        </p:txBody>
      </p:sp>
      <p:sp>
        <p:nvSpPr>
          <p:cNvPr id="3" name="Content Placeholder 2"/>
          <p:cNvSpPr>
            <a:spLocks noGrp="1"/>
          </p:cNvSpPr>
          <p:nvPr>
            <p:ph idx="1"/>
          </p:nvPr>
        </p:nvSpPr>
        <p:spPr/>
        <p:txBody>
          <a:bodyPr/>
          <a:lstStyle/>
          <a:p>
            <a:r>
              <a:rPr lang="en-US" dirty="0" smtClean="0"/>
              <a:t>Second half of 15</a:t>
            </a:r>
            <a:r>
              <a:rPr lang="en-US" baseline="30000" dirty="0" smtClean="0"/>
              <a:t>th</a:t>
            </a:r>
            <a:r>
              <a:rPr lang="en-US" dirty="0" smtClean="0"/>
              <a:t> Century</a:t>
            </a:r>
          </a:p>
          <a:p>
            <a:r>
              <a:rPr lang="en-US" dirty="0" smtClean="0"/>
              <a:t>Islam limited to urban cities</a:t>
            </a:r>
          </a:p>
          <a:p>
            <a:r>
              <a:rPr lang="en-US" dirty="0" err="1" smtClean="0"/>
              <a:t>Sonni</a:t>
            </a:r>
            <a:r>
              <a:rPr lang="en-US" dirty="0" smtClean="0"/>
              <a:t> Ali (1465-1492) followed Muslim practices.</a:t>
            </a:r>
          </a:p>
          <a:p>
            <a:pPr lvl="1"/>
            <a:r>
              <a:rPr lang="en-US" dirty="0" smtClean="0"/>
              <a:t>His successor made the pilgrimage to Mecca</a:t>
            </a:r>
          </a:p>
          <a:p>
            <a:pPr lvl="1"/>
            <a:r>
              <a:rPr lang="en-US" dirty="0" smtClean="0"/>
              <a:t>“Caliph of the land of the blacks”</a:t>
            </a:r>
          </a:p>
          <a:p>
            <a:r>
              <a:rPr lang="en-US" dirty="0" smtClean="0"/>
              <a:t>Songhay/Songhai Empire was a major center of Islamic learning/trade.</a:t>
            </a:r>
            <a:endParaRPr lang="en-US" dirty="0"/>
          </a:p>
        </p:txBody>
      </p:sp>
    </p:spTree>
    <p:extLst>
      <p:ext uri="{BB962C8B-B14F-4D97-AF65-F5344CB8AC3E}">
        <p14:creationId xmlns:p14="http://schemas.microsoft.com/office/powerpoint/2010/main" val="23110992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UN-II_jBzzo"/>
          <p:cNvPicPr>
            <a:picLocks noGrp="1" noRot="1" noChangeAspect="1"/>
          </p:cNvPicPr>
          <p:nvPr>
            <p:ph idx="1"/>
            <a:videoFile r:link="rId1"/>
          </p:nvPr>
        </p:nvPicPr>
        <p:blipFill>
          <a:blip r:embed="rId3"/>
          <a:stretch>
            <a:fillRect/>
          </a:stretch>
        </p:blipFill>
        <p:spPr>
          <a:xfrm>
            <a:off x="284163" y="1882677"/>
            <a:ext cx="8574087" cy="4822923"/>
          </a:xfrm>
          <a:prstGeom prst="rect">
            <a:avLst/>
          </a:prstGeom>
        </p:spPr>
      </p:pic>
    </p:spTree>
    <p:extLst>
      <p:ext uri="{BB962C8B-B14F-4D97-AF65-F5344CB8AC3E}">
        <p14:creationId xmlns:p14="http://schemas.microsoft.com/office/powerpoint/2010/main" val="42609011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Mughal Empire</a:t>
            </a:r>
            <a:endParaRPr lang="en-US" dirty="0"/>
          </a:p>
        </p:txBody>
      </p:sp>
      <p:sp>
        <p:nvSpPr>
          <p:cNvPr id="3" name="Content Placeholder 2"/>
          <p:cNvSpPr>
            <a:spLocks noGrp="1"/>
          </p:cNvSpPr>
          <p:nvPr>
            <p:ph idx="1"/>
          </p:nvPr>
        </p:nvSpPr>
        <p:spPr/>
        <p:txBody>
          <a:bodyPr/>
          <a:lstStyle/>
          <a:p>
            <a:r>
              <a:rPr lang="en-US" dirty="0" smtClean="0"/>
              <a:t>Created by a Turkic group that invaded India in 1526.</a:t>
            </a:r>
          </a:p>
          <a:p>
            <a:pPr lvl="1"/>
            <a:r>
              <a:rPr lang="en-US" dirty="0" smtClean="0"/>
              <a:t>Over the 16</a:t>
            </a:r>
            <a:r>
              <a:rPr lang="en-US" baseline="30000" dirty="0" smtClean="0"/>
              <a:t>th</a:t>
            </a:r>
            <a:r>
              <a:rPr lang="en-US" dirty="0" smtClean="0"/>
              <a:t> century, Mughals gained control of most of India.</a:t>
            </a:r>
          </a:p>
          <a:p>
            <a:pPr lvl="1"/>
            <a:r>
              <a:rPr lang="en-US" dirty="0" smtClean="0"/>
              <a:t>Effort to create a partnership between Hindus and Muslims</a:t>
            </a:r>
          </a:p>
          <a:p>
            <a:pPr lvl="1"/>
            <a:r>
              <a:rPr lang="en-US" dirty="0" smtClean="0"/>
              <a:t>Hindu Kingdom of </a:t>
            </a:r>
            <a:r>
              <a:rPr lang="en-US" b="1" dirty="0" smtClean="0"/>
              <a:t>Vijayanagara</a:t>
            </a:r>
            <a:r>
              <a:rPr lang="en-US" dirty="0" smtClean="0"/>
              <a:t> continued to flourish in the south.</a:t>
            </a:r>
            <a:endParaRPr lang="en-US" dirty="0"/>
          </a:p>
        </p:txBody>
      </p:sp>
    </p:spTree>
    <p:extLst>
      <p:ext uri="{BB962C8B-B14F-4D97-AF65-F5344CB8AC3E}">
        <p14:creationId xmlns:p14="http://schemas.microsoft.com/office/powerpoint/2010/main" val="2430350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HIGHLIGHTER" val="false"/>
</p:tagLst>
</file>

<file path=ppt/theme/theme1.xml><?xml version="1.0" encoding="utf-8"?>
<a:theme xmlns:a="http://schemas.openxmlformats.org/drawingml/2006/main" name="Spectrum">
  <a:themeElements>
    <a:clrScheme name="Spectrum">
      <a:dk1>
        <a:sysClr val="windowText" lastClr="000000"/>
      </a:dk1>
      <a:lt1>
        <a:sysClr val="window" lastClr="FFFFFF"/>
      </a:lt1>
      <a:dk2>
        <a:srgbClr val="252731"/>
      </a:dk2>
      <a:lt2>
        <a:srgbClr val="EAE7E4"/>
      </a:lt2>
      <a:accent1>
        <a:srgbClr val="990000"/>
      </a:accent1>
      <a:accent2>
        <a:srgbClr val="FF6600"/>
      </a:accent2>
      <a:accent3>
        <a:srgbClr val="FFBA00"/>
      </a:accent3>
      <a:accent4>
        <a:srgbClr val="99CC00"/>
      </a:accent4>
      <a:accent5>
        <a:srgbClr val="528A02"/>
      </a:accent5>
      <a:accent6>
        <a:srgbClr val="333333"/>
      </a:accent6>
      <a:hlink>
        <a:srgbClr val="660000"/>
      </a:hlink>
      <a:folHlink>
        <a:srgbClr val="CC3300"/>
      </a:folHlink>
    </a:clrScheme>
    <a:fontScheme name="Spectrum">
      <a:majorFont>
        <a:latin typeface="Corbel"/>
        <a:ea typeface=""/>
        <a:cs typeface=""/>
        <a:font script="Jpan" typeface="ＭＳ ゴシック"/>
      </a:majorFont>
      <a:minorFont>
        <a:latin typeface="Calibri"/>
        <a:ea typeface=""/>
        <a:cs typeface=""/>
        <a:font script="Jpan" typeface="ＭＳ ゴシック"/>
      </a:minorFont>
    </a:fontScheme>
    <a:fmtScheme name="Spectrum">
      <a:fillStyleLst>
        <a:solidFill>
          <a:schemeClr val="phClr"/>
        </a:solidFill>
        <a:gradFill rotWithShape="1">
          <a:gsLst>
            <a:gs pos="0">
              <a:schemeClr val="phClr">
                <a:tint val="100000"/>
                <a:shade val="70000"/>
                <a:satMod val="150000"/>
              </a:schemeClr>
            </a:gs>
            <a:gs pos="100000">
              <a:schemeClr val="phClr">
                <a:tint val="95000"/>
                <a:satMod val="150000"/>
              </a:schemeClr>
            </a:gs>
          </a:gsLst>
          <a:lin ang="16200000" scaled="1"/>
        </a:gradFill>
        <a:gradFill rotWithShape="1">
          <a:gsLst>
            <a:gs pos="0">
              <a:schemeClr val="phClr">
                <a:tint val="95000"/>
                <a:shade val="70000"/>
                <a:satMod val="150000"/>
              </a:schemeClr>
            </a:gs>
            <a:gs pos="100000">
              <a:schemeClr val="phClr">
                <a:tint val="100000"/>
                <a:shade val="100000"/>
                <a:satMod val="150000"/>
              </a:schemeClr>
            </a:gs>
          </a:gsLst>
          <a:lin ang="16200000" scaled="0"/>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6600000" sx="101000" sy="101000" rotWithShape="0">
              <a:srgbClr val="000000">
                <a:alpha val="75000"/>
              </a:srgbClr>
            </a:outerShdw>
          </a:effectLst>
        </a:effectStyle>
        <a:effectStyle>
          <a:effectLst>
            <a:outerShdw blurRad="50800" dir="5400000" sx="105000" sy="105000" algn="ctr" rotWithShape="0">
              <a:srgbClr val="000000">
                <a:alpha val="40000"/>
              </a:srgbClr>
            </a:outerShdw>
          </a:effectLst>
          <a:scene3d>
            <a:camera prst="orthographicFront">
              <a:rot lat="0" lon="0" rev="0"/>
            </a:camera>
            <a:lightRig rig="balanced" dir="t">
              <a:rot lat="0" lon="0" rev="4800000"/>
            </a:lightRig>
          </a:scene3d>
          <a:sp3d prstMaterial="matte">
            <a:bevelT w="635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Spectrum.thmx</Template>
  <TotalTime>2641</TotalTime>
  <Words>828</Words>
  <Application>Microsoft Office PowerPoint</Application>
  <PresentationFormat>On-screen Show (4:3)</PresentationFormat>
  <Paragraphs>107</Paragraphs>
  <Slides>17</Slides>
  <Notes>0</Notes>
  <HiddenSlides>0</HiddenSlides>
  <MMClips>2</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Spectrum</vt:lpstr>
      <vt:lpstr>Chapter 12:  The Worlds of the 15th Century</vt:lpstr>
      <vt:lpstr>Identify and explain three ways that rulers legitimized or consolidated their power during the period of 600 CE to 1450 CE.  Use specific examples from one or more states or empires. </vt:lpstr>
      <vt:lpstr>Civilizations of the 15th Century: The Islamic World</vt:lpstr>
      <vt:lpstr>Islamic World in 1500</vt:lpstr>
      <vt:lpstr>Ottoman Empire</vt:lpstr>
      <vt:lpstr>Safavid Empire</vt:lpstr>
      <vt:lpstr>Songhay/Songhai Empire</vt:lpstr>
      <vt:lpstr>PowerPoint Presentation</vt:lpstr>
      <vt:lpstr>Mughal Empire</vt:lpstr>
      <vt:lpstr>PowerPoint Presentation</vt:lpstr>
      <vt:lpstr>Civilizations of the 15th Century:   The Americas</vt:lpstr>
      <vt:lpstr>The Aztec Empire</vt:lpstr>
      <vt:lpstr>Aztec Empire continued:</vt:lpstr>
      <vt:lpstr>The Incan Empire</vt:lpstr>
      <vt:lpstr>The Incan Empire continued:</vt:lpstr>
      <vt:lpstr>The Incan Empire continued:</vt:lpstr>
      <vt:lpstr>Webs of Connection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12:  The Worlds of the 15th Century</dc:title>
  <dc:creator>Southern Lehigh</dc:creator>
  <cp:lastModifiedBy>McPhail, Amy</cp:lastModifiedBy>
  <cp:revision>31</cp:revision>
  <dcterms:created xsi:type="dcterms:W3CDTF">2013-11-20T11:52:20Z</dcterms:created>
  <dcterms:modified xsi:type="dcterms:W3CDTF">2018-10-23T20:56:18Z</dcterms:modified>
</cp:coreProperties>
</file>