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8"/>
  </p:handoutMasterIdLst>
  <p:sldIdLst>
    <p:sldId id="256" r:id="rId2"/>
    <p:sldId id="257" r:id="rId3"/>
    <p:sldId id="261" r:id="rId4"/>
    <p:sldId id="258" r:id="rId5"/>
    <p:sldId id="262" r:id="rId6"/>
    <p:sldId id="263" r:id="rId7"/>
    <p:sldId id="264" r:id="rId8"/>
    <p:sldId id="269" r:id="rId9"/>
    <p:sldId id="272" r:id="rId10"/>
    <p:sldId id="273" r:id="rId11"/>
    <p:sldId id="274" r:id="rId12"/>
    <p:sldId id="315" r:id="rId13"/>
    <p:sldId id="330" r:id="rId14"/>
    <p:sldId id="332" r:id="rId15"/>
    <p:sldId id="311" r:id="rId16"/>
    <p:sldId id="277" r:id="rId17"/>
    <p:sldId id="278" r:id="rId18"/>
    <p:sldId id="316" r:id="rId19"/>
    <p:sldId id="307" r:id="rId20"/>
    <p:sldId id="309" r:id="rId21"/>
    <p:sldId id="325" r:id="rId22"/>
    <p:sldId id="331" r:id="rId23"/>
    <p:sldId id="328" r:id="rId24"/>
    <p:sldId id="312" r:id="rId25"/>
    <p:sldId id="310" r:id="rId26"/>
    <p:sldId id="329" r:id="rId27"/>
    <p:sldId id="333" r:id="rId28"/>
    <p:sldId id="317" r:id="rId29"/>
    <p:sldId id="286" r:id="rId30"/>
    <p:sldId id="287" r:id="rId31"/>
    <p:sldId id="327" r:id="rId32"/>
    <p:sldId id="324" r:id="rId33"/>
    <p:sldId id="326" r:id="rId34"/>
    <p:sldId id="288" r:id="rId35"/>
    <p:sldId id="306" r:id="rId36"/>
    <p:sldId id="295" r:id="rId37"/>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76" d="100"/>
          <a:sy n="76" d="100"/>
        </p:scale>
        <p:origin x="-183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FEBCBC5-AA68-454E-A6D7-A18DE0509DA7}" type="datetimeFigureOut">
              <a:rPr lang="en-US" smtClean="0"/>
              <a:t>1/18/2018</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6B429290-ABF1-4A6A-A4EF-EDA70B3DDB6A}" type="slidenum">
              <a:rPr lang="en-US" smtClean="0"/>
              <a:t>‹#›</a:t>
            </a:fld>
            <a:endParaRPr lang="en-US" dirty="0"/>
          </a:p>
        </p:txBody>
      </p:sp>
    </p:spTree>
    <p:extLst>
      <p:ext uri="{BB962C8B-B14F-4D97-AF65-F5344CB8AC3E}">
        <p14:creationId xmlns:p14="http://schemas.microsoft.com/office/powerpoint/2010/main" val="2264962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BA33F95D-1ADF-4139-97AF-4523E0DE8E17}" type="datetimeFigureOut">
              <a:rPr lang="en-US" smtClean="0"/>
              <a:pPr>
                <a:defRPr/>
              </a:pPr>
              <a:t>1/18/2018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3DEED7F-D5D4-447A-AEBC-20A053E53301}" type="slidenum">
              <a:rPr lang="en-US" smtClean="0"/>
              <a:pPr>
                <a:defRPr/>
              </a:pPr>
              <a:t>‹#›</a:t>
            </a:fld>
            <a:endParaRPr lang="en-US" dirty="0"/>
          </a:p>
        </p:txBody>
      </p:sp>
    </p:spTree>
    <p:extLst>
      <p:ext uri="{BB962C8B-B14F-4D97-AF65-F5344CB8AC3E}">
        <p14:creationId xmlns:p14="http://schemas.microsoft.com/office/powerpoint/2010/main" val="1224386032"/>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3C0F7A5-EA9A-445C-8C59-E1F108D19107}" type="datetimeFigureOut">
              <a:rPr lang="en-US" smtClean="0"/>
              <a:pPr>
                <a:defRPr/>
              </a:pPr>
              <a:t>1/18/2018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9841BC2-6B4B-49CA-A89B-6D89419618C9}" type="slidenum">
              <a:rPr lang="en-US" smtClean="0"/>
              <a:pPr>
                <a:defRPr/>
              </a:pPr>
              <a:t>‹#›</a:t>
            </a:fld>
            <a:endParaRPr lang="en-US" dirty="0"/>
          </a:p>
        </p:txBody>
      </p:sp>
    </p:spTree>
    <p:extLst>
      <p:ext uri="{BB962C8B-B14F-4D97-AF65-F5344CB8AC3E}">
        <p14:creationId xmlns:p14="http://schemas.microsoft.com/office/powerpoint/2010/main" val="3602115999"/>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6F41780-F7E6-44CC-8BB7-BF81E13D3E02}" type="datetimeFigureOut">
              <a:rPr lang="en-US" smtClean="0"/>
              <a:pPr>
                <a:defRPr/>
              </a:pPr>
              <a:t>1/18/2018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15D2A87-5944-4C1C-99F0-C601E4F5E8AD}" type="slidenum">
              <a:rPr lang="en-US" smtClean="0"/>
              <a:pPr>
                <a:defRPr/>
              </a:pPr>
              <a:t>‹#›</a:t>
            </a:fld>
            <a:endParaRPr lang="en-US" dirty="0"/>
          </a:p>
        </p:txBody>
      </p:sp>
    </p:spTree>
    <p:extLst>
      <p:ext uri="{BB962C8B-B14F-4D97-AF65-F5344CB8AC3E}">
        <p14:creationId xmlns:p14="http://schemas.microsoft.com/office/powerpoint/2010/main" val="2701365790"/>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4C3C7F2-0D0E-49FC-A7F1-C5688D31E66D}" type="datetimeFigureOut">
              <a:rPr lang="en-US" smtClean="0"/>
              <a:pPr>
                <a:defRPr/>
              </a:pPr>
              <a:t>1/18/2018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4FB6F29-CB39-4E5E-8AC6-57C3BF35A9D1}" type="slidenum">
              <a:rPr lang="en-US" smtClean="0"/>
              <a:pPr>
                <a:defRPr/>
              </a:pPr>
              <a:t>‹#›</a:t>
            </a:fld>
            <a:endParaRPr lang="en-US" dirty="0"/>
          </a:p>
        </p:txBody>
      </p:sp>
    </p:spTree>
    <p:extLst>
      <p:ext uri="{BB962C8B-B14F-4D97-AF65-F5344CB8AC3E}">
        <p14:creationId xmlns:p14="http://schemas.microsoft.com/office/powerpoint/2010/main" val="1915257758"/>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F50D433-9DE3-4FA1-80D2-E4694472BACB}" type="datetimeFigureOut">
              <a:rPr lang="en-US" smtClean="0"/>
              <a:pPr>
                <a:defRPr/>
              </a:pPr>
              <a:t>1/18/2018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9EDDE42-0B3C-401C-8557-8484170262B9}" type="slidenum">
              <a:rPr lang="en-US" smtClean="0"/>
              <a:pPr>
                <a:defRPr/>
              </a:pPr>
              <a:t>‹#›</a:t>
            </a:fld>
            <a:endParaRPr lang="en-US" dirty="0"/>
          </a:p>
        </p:txBody>
      </p:sp>
    </p:spTree>
    <p:extLst>
      <p:ext uri="{BB962C8B-B14F-4D97-AF65-F5344CB8AC3E}">
        <p14:creationId xmlns:p14="http://schemas.microsoft.com/office/powerpoint/2010/main" val="4060287986"/>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61BC47A5-3FA4-423C-848B-173A42720B30}" type="datetimeFigureOut">
              <a:rPr lang="en-US" smtClean="0"/>
              <a:pPr>
                <a:defRPr/>
              </a:pPr>
              <a:t>1/18/2018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FB64BDC-8610-4A88-B2BC-0E0CBECC3E4E}" type="slidenum">
              <a:rPr lang="en-US" smtClean="0"/>
              <a:pPr>
                <a:defRPr/>
              </a:pPr>
              <a:t>‹#›</a:t>
            </a:fld>
            <a:endParaRPr lang="en-US" dirty="0"/>
          </a:p>
        </p:txBody>
      </p:sp>
    </p:spTree>
    <p:extLst>
      <p:ext uri="{BB962C8B-B14F-4D97-AF65-F5344CB8AC3E}">
        <p14:creationId xmlns:p14="http://schemas.microsoft.com/office/powerpoint/2010/main" val="3390164495"/>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3CD1742-8AE2-4947-91C8-ED1B54DB5E96}" type="datetimeFigureOut">
              <a:rPr lang="en-US" smtClean="0"/>
              <a:pPr>
                <a:defRPr/>
              </a:pPr>
              <a:t>1/18/2018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CF72DEF-B5E8-4EF3-B23E-FAF5193E06D5}" type="slidenum">
              <a:rPr lang="en-US" smtClean="0"/>
              <a:pPr>
                <a:defRPr/>
              </a:pPr>
              <a:t>‹#›</a:t>
            </a:fld>
            <a:endParaRPr lang="en-US" dirty="0"/>
          </a:p>
        </p:txBody>
      </p:sp>
    </p:spTree>
    <p:extLst>
      <p:ext uri="{BB962C8B-B14F-4D97-AF65-F5344CB8AC3E}">
        <p14:creationId xmlns:p14="http://schemas.microsoft.com/office/powerpoint/2010/main" val="1735688755"/>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EEABBCD-CC90-474D-81DF-FE7FA94C2531}" type="datetimeFigureOut">
              <a:rPr lang="en-US" smtClean="0"/>
              <a:pPr>
                <a:defRPr/>
              </a:pPr>
              <a:t>1/18/2018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24666B1-A31E-40F9-95BA-E8BADFBFD4E1}" type="slidenum">
              <a:rPr lang="en-US" smtClean="0"/>
              <a:pPr>
                <a:defRPr/>
              </a:pPr>
              <a:t>‹#›</a:t>
            </a:fld>
            <a:endParaRPr lang="en-US" dirty="0"/>
          </a:p>
        </p:txBody>
      </p:sp>
    </p:spTree>
    <p:extLst>
      <p:ext uri="{BB962C8B-B14F-4D97-AF65-F5344CB8AC3E}">
        <p14:creationId xmlns:p14="http://schemas.microsoft.com/office/powerpoint/2010/main" val="3378445640"/>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CB37912-C236-4DCD-9464-D5BE7EBB0507}" type="datetimeFigureOut">
              <a:rPr lang="en-US" smtClean="0"/>
              <a:pPr>
                <a:defRPr/>
              </a:pPr>
              <a:t>1/18/2018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4124BCD-29C0-4B08-A327-444F10A00A48}" type="slidenum">
              <a:rPr lang="en-US" smtClean="0"/>
              <a:pPr>
                <a:defRPr/>
              </a:pPr>
              <a:t>‹#›</a:t>
            </a:fld>
            <a:endParaRPr lang="en-US" dirty="0"/>
          </a:p>
        </p:txBody>
      </p:sp>
    </p:spTree>
    <p:extLst>
      <p:ext uri="{BB962C8B-B14F-4D97-AF65-F5344CB8AC3E}">
        <p14:creationId xmlns:p14="http://schemas.microsoft.com/office/powerpoint/2010/main" val="912057685"/>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3851CCE-82D8-4415-BAFB-B49613A2F329}" type="datetimeFigureOut">
              <a:rPr lang="en-US" smtClean="0"/>
              <a:pPr>
                <a:defRPr/>
              </a:pPr>
              <a:t>1/18/2018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BD53007-C94F-4485-B398-7857B0649DE9}" type="slidenum">
              <a:rPr lang="en-US" smtClean="0"/>
              <a:pPr>
                <a:defRPr/>
              </a:pPr>
              <a:t>‹#›</a:t>
            </a:fld>
            <a:endParaRPr lang="en-US" dirty="0"/>
          </a:p>
        </p:txBody>
      </p:sp>
    </p:spTree>
    <p:extLst>
      <p:ext uri="{BB962C8B-B14F-4D97-AF65-F5344CB8AC3E}">
        <p14:creationId xmlns:p14="http://schemas.microsoft.com/office/powerpoint/2010/main" val="2317893118"/>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93E0136-EF2F-4EC1-96F9-0468A62F7762}" type="datetimeFigureOut">
              <a:rPr lang="en-US" smtClean="0"/>
              <a:pPr>
                <a:defRPr/>
              </a:pPr>
              <a:t>1/18/2018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C2A8C40-F94A-4CC5-8606-C391A66167BF}" type="slidenum">
              <a:rPr lang="en-US" smtClean="0"/>
              <a:pPr>
                <a:defRPr/>
              </a:pPr>
              <a:t>‹#›</a:t>
            </a:fld>
            <a:endParaRPr lang="en-US" dirty="0"/>
          </a:p>
        </p:txBody>
      </p:sp>
    </p:spTree>
    <p:extLst>
      <p:ext uri="{BB962C8B-B14F-4D97-AF65-F5344CB8AC3E}">
        <p14:creationId xmlns:p14="http://schemas.microsoft.com/office/powerpoint/2010/main" val="3931652175"/>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7A0342D-EA98-4824-B326-286D97399499}" type="datetimeFigureOut">
              <a:rPr lang="en-US" smtClean="0"/>
              <a:pPr>
                <a:defRPr/>
              </a:pPr>
              <a:t>1/18/2018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54CB53-C545-4746-B244-ACD0848422EE}" type="slidenum">
              <a:rPr lang="en-US" smtClean="0"/>
              <a:pPr>
                <a:defRPr/>
              </a:pPr>
              <a:t>‹#›</a:t>
            </a:fld>
            <a:endParaRPr lang="en-US" dirty="0"/>
          </a:p>
        </p:txBody>
      </p:sp>
    </p:spTree>
    <p:extLst>
      <p:ext uri="{BB962C8B-B14F-4D97-AF65-F5344CB8AC3E}">
        <p14:creationId xmlns:p14="http://schemas.microsoft.com/office/powerpoint/2010/main" val="3595101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history.com/topics/the-manhattan-project" TargetMode="External"/><Relationship Id="rId2" Type="http://schemas.openxmlformats.org/officeDocument/2006/relationships/hyperlink" Target="http://www.history.com/topics/world-war-ii/us-home-front-during-world-war-ii/videos/american-women-in-world-war-ii?m=528e394da93ae&amp;s=undefined&amp;f=1&amp;free=fals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istory.com/topics/world-war-ii/tuskegee-airmen/videos" TargetMode="External"/><Relationship Id="rId2" Type="http://schemas.openxmlformats.org/officeDocument/2006/relationships/hyperlink" Target="http://www.history.com/topics/world-war-ii/world-war-ii-history/videos/women-in-the-cockpit?m=528e394da93ae&amp;s=undefined&amp;f=1&amp;free=fals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history.com/topics/world-war-ii/world-war-ii-history/videos/japanese-american-relocation?m=528e394da93ae&amp;s=undefined&amp;f=1&amp;free=fals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history.com/topics/world-war-ii/world-war-ii-history/videos/did-wwi-lead-to-wwii?m=528e394da93ae&amp;s=undefined&amp;f=1&amp;free=fals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history.com/topics/world-war-ii/d-day/videos/d-day-invasion" TargetMode="External"/><Relationship Id="rId2" Type="http://schemas.openxmlformats.org/officeDocument/2006/relationships/hyperlink" Target="http://www.history.com/topics/world-war-ii/world-war-ii-history/videos/world-war-ii-history?m=528e394da93ae&amp;s=undefined&amp;f=1&amp;free=fals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history.com/topics/world-war-ii/the-holocaust/videos/the-holocaus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history.com/topics/world-war-ii/world-war-ii-history/videos/japanese-american-relocation?m=528e394da93ae&amp;s=undefined&amp;f=1&amp;free=fal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history.com/topics/world-war-ii/battle-of-midway/video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history.com/topics/world-war-ii/bombing-of-hiroshima-and-nagasaki/videos/hirohito?m=528e394da93ae&amp;s=undefined&amp;f=1&amp;free=fals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history.com/topics/world-war-ii/world-war-ii-history/videos/ed-mcmahon-and-the-g-i-bill?m=528e394da93ae&amp;s=undefined&amp;f=1&amp;free=fal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istory.com/topics/world-war-ii/world-war-ii-history/videos/america-enters-world-war-i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history.com/topics/world-war-ii/world-war-ii-history/videos/drawn-history-the-blitz"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history.com/topics/world-war-ii/world-war-ii-history/videos/attack-pearl-harbo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143000"/>
            <a:ext cx="6400800" cy="4953000"/>
          </a:xfrm>
        </p:spPr>
        <p:txBody>
          <a:bodyPr rtlCol="0">
            <a:noAutofit/>
          </a:bodyPr>
          <a:lstStyle/>
          <a:p>
            <a:pPr eaLnBrk="1" fontAlgn="auto" hangingPunct="1">
              <a:spcAft>
                <a:spcPts val="0"/>
              </a:spcAft>
              <a:buFont typeface="Arial" pitchFamily="34" charset="0"/>
              <a:buNone/>
              <a:defRPr/>
            </a:pPr>
            <a:r>
              <a:rPr lang="en-US" sz="13800" b="1" dirty="0" smtClean="0">
                <a:solidFill>
                  <a:schemeClr val="accent3"/>
                </a:solidFill>
              </a:rPr>
              <a:t>WORLD WAR II</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3" descr="pearlharbor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0"/>
            <a:ext cx="8686800" cy="66294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descr="pearlharbor4.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228600"/>
            <a:ext cx="8839200" cy="64008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America’s Response</a:t>
            </a:r>
            <a:endParaRPr lang="en-US" dirty="0"/>
          </a:p>
        </p:txBody>
      </p:sp>
      <p:sp>
        <p:nvSpPr>
          <p:cNvPr id="3" name="Content Placeholder 2"/>
          <p:cNvSpPr>
            <a:spLocks noGrp="1"/>
          </p:cNvSpPr>
          <p:nvPr>
            <p:ph idx="1"/>
          </p:nvPr>
        </p:nvSpPr>
        <p:spPr/>
        <p:txBody>
          <a:bodyPr>
            <a:normAutofit lnSpcReduction="10000"/>
          </a:bodyPr>
          <a:lstStyle/>
          <a:p>
            <a:pPr eaLnBrk="1" hangingPunct="1"/>
            <a:r>
              <a:rPr lang="en-US" dirty="0"/>
              <a:t>The next </a:t>
            </a:r>
            <a:r>
              <a:rPr lang="en-US" dirty="0" smtClean="0"/>
              <a:t>day, </a:t>
            </a:r>
            <a:r>
              <a:rPr lang="en-US" b="1" dirty="0">
                <a:solidFill>
                  <a:srgbClr val="7030A0"/>
                </a:solidFill>
              </a:rPr>
              <a:t>President Roosevelt</a:t>
            </a:r>
            <a:r>
              <a:rPr lang="en-US" dirty="0"/>
              <a:t> proclaimed Dec. 7</a:t>
            </a:r>
            <a:r>
              <a:rPr lang="en-US" baseline="30000" dirty="0"/>
              <a:t>th</a:t>
            </a:r>
            <a:r>
              <a:rPr lang="en-US" dirty="0"/>
              <a:t> a “day which will live in infamy” and asked Congress for a declaration of war against  Japan.  They approved the declaration on Dec. 9</a:t>
            </a:r>
            <a:r>
              <a:rPr lang="en-US" baseline="30000" dirty="0"/>
              <a:t>th</a:t>
            </a:r>
            <a:r>
              <a:rPr lang="en-US" dirty="0"/>
              <a:t>.</a:t>
            </a:r>
          </a:p>
          <a:p>
            <a:pPr eaLnBrk="1" hangingPunct="1"/>
            <a:endParaRPr lang="en-US" dirty="0"/>
          </a:p>
          <a:p>
            <a:pPr eaLnBrk="1" hangingPunct="1"/>
            <a:r>
              <a:rPr lang="en-US" dirty="0"/>
              <a:t>2 days later, Germany and Italy (Japan’s allies) declared war and </a:t>
            </a:r>
            <a:r>
              <a:rPr lang="en-US" u="sng" dirty="0"/>
              <a:t>the U.S. was now in a two theater (Europe/Pacific) world war</a:t>
            </a:r>
            <a:r>
              <a:rPr lang="en-US" dirty="0"/>
              <a:t>.</a:t>
            </a:r>
          </a:p>
          <a:p>
            <a:endParaRPr lang="en-US" dirty="0"/>
          </a:p>
        </p:txBody>
      </p:sp>
    </p:spTree>
    <p:extLst>
      <p:ext uri="{BB962C8B-B14F-4D97-AF65-F5344CB8AC3E}">
        <p14:creationId xmlns:p14="http://schemas.microsoft.com/office/powerpoint/2010/main" val="260312862"/>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test </a:t>
            </a:r>
            <a:r>
              <a:rPr lang="en-US" dirty="0" smtClean="0"/>
              <a:t>Item: #1</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What </a:t>
            </a:r>
            <a:r>
              <a:rPr lang="en-US" b="1" dirty="0"/>
              <a:t>was a major outcome of the Spanish-American War?</a:t>
            </a:r>
          </a:p>
          <a:p>
            <a:pPr marL="0" indent="0">
              <a:buNone/>
            </a:pPr>
            <a:r>
              <a:rPr lang="en-US" b="1" dirty="0" smtClean="0"/>
              <a:t> A </a:t>
            </a:r>
            <a:r>
              <a:rPr lang="en-US" dirty="0"/>
              <a:t>The United States formed a permanent alliance with Spain.</a:t>
            </a:r>
          </a:p>
          <a:p>
            <a:pPr marL="0" indent="0">
              <a:buNone/>
            </a:pPr>
            <a:r>
              <a:rPr lang="en-US" b="1" dirty="0"/>
              <a:t>B </a:t>
            </a:r>
            <a:r>
              <a:rPr lang="en-US" dirty="0"/>
              <a:t>The United States abandoned the policies of the Monroe Doctrine.</a:t>
            </a:r>
          </a:p>
          <a:p>
            <a:pPr marL="0" indent="0">
              <a:buNone/>
            </a:pPr>
            <a:r>
              <a:rPr lang="en-US" b="1" dirty="0"/>
              <a:t>C </a:t>
            </a:r>
            <a:r>
              <a:rPr lang="en-US" dirty="0"/>
              <a:t>The United States gained status as a world leader.</a:t>
            </a:r>
          </a:p>
          <a:p>
            <a:pPr marL="0" indent="0">
              <a:buNone/>
            </a:pPr>
            <a:r>
              <a:rPr lang="en-US" b="1" dirty="0"/>
              <a:t>D </a:t>
            </a:r>
            <a:r>
              <a:rPr lang="en-US" dirty="0"/>
              <a:t>The United States cut defense spending.</a:t>
            </a:r>
          </a:p>
        </p:txBody>
      </p:sp>
    </p:spTree>
    <p:extLst>
      <p:ext uri="{BB962C8B-B14F-4D97-AF65-F5344CB8AC3E}">
        <p14:creationId xmlns:p14="http://schemas.microsoft.com/office/powerpoint/2010/main" val="1675539796"/>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Test Items: #2  and #3</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33" y="1828800"/>
            <a:ext cx="900831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31" y="4572000"/>
            <a:ext cx="879642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31" y="4724400"/>
            <a:ext cx="879642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803254"/>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533400"/>
          </a:xfrm>
        </p:spPr>
        <p:txBody>
          <a:bodyPr>
            <a:normAutofit fontScale="90000"/>
          </a:bodyPr>
          <a:lstStyle/>
          <a:p>
            <a:pPr>
              <a:defRPr/>
            </a:pPr>
            <a:r>
              <a:rPr lang="en-US" b="1" i="1" dirty="0" smtClean="0">
                <a:solidFill>
                  <a:schemeClr val="accent3"/>
                </a:solidFill>
                <a:hlinkClick r:id="rId2"/>
              </a:rPr>
              <a:t>MOBILIZING FOR DEFENSE</a:t>
            </a:r>
            <a:endParaRPr lang="en-US" b="1" i="1" dirty="0">
              <a:solidFill>
                <a:schemeClr val="accent3"/>
              </a:solidFill>
            </a:endParaRPr>
          </a:p>
        </p:txBody>
      </p:sp>
      <p:sp>
        <p:nvSpPr>
          <p:cNvPr id="3" name="Content Placeholder 2"/>
          <p:cNvSpPr>
            <a:spLocks noGrp="1"/>
          </p:cNvSpPr>
          <p:nvPr>
            <p:ph idx="1"/>
          </p:nvPr>
        </p:nvSpPr>
        <p:spPr>
          <a:xfrm>
            <a:off x="0" y="457200"/>
            <a:ext cx="8991600" cy="6248400"/>
          </a:xfrm>
        </p:spPr>
        <p:txBody>
          <a:bodyPr>
            <a:normAutofit/>
          </a:bodyPr>
          <a:lstStyle/>
          <a:p>
            <a:pPr>
              <a:defRPr/>
            </a:pPr>
            <a:r>
              <a:rPr lang="en-US" sz="2400" dirty="0" smtClean="0"/>
              <a:t>The U.S. had been supplying </a:t>
            </a:r>
            <a:r>
              <a:rPr lang="en-US" sz="2400" dirty="0" smtClean="0"/>
              <a:t>Europe with war materials </a:t>
            </a:r>
            <a:r>
              <a:rPr lang="en-US" sz="2400" dirty="0" smtClean="0"/>
              <a:t>ENDED the </a:t>
            </a:r>
            <a:r>
              <a:rPr lang="en-US" sz="2400" dirty="0" smtClean="0"/>
              <a:t>Great </a:t>
            </a:r>
            <a:r>
              <a:rPr lang="en-US" sz="2400" dirty="0" smtClean="0"/>
              <a:t>Depression </a:t>
            </a:r>
            <a:r>
              <a:rPr lang="en-US" sz="2400" dirty="0" smtClean="0"/>
              <a:t>.  </a:t>
            </a:r>
            <a:endParaRPr lang="en-US" sz="2400" dirty="0" smtClean="0"/>
          </a:p>
          <a:p>
            <a:pPr>
              <a:defRPr/>
            </a:pPr>
            <a:r>
              <a:rPr lang="en-US" sz="2400" dirty="0"/>
              <a:t>Wartime agencies and projects:</a:t>
            </a:r>
          </a:p>
          <a:p>
            <a:pPr lvl="1">
              <a:defRPr/>
            </a:pPr>
            <a:r>
              <a:rPr lang="en-US" sz="2400" b="1" u="sng" dirty="0">
                <a:solidFill>
                  <a:schemeClr val="accent6"/>
                </a:solidFill>
              </a:rPr>
              <a:t>War Production Board (WPB</a:t>
            </a:r>
            <a:r>
              <a:rPr lang="en-US" sz="2400" b="1" u="sng" dirty="0" smtClean="0">
                <a:solidFill>
                  <a:schemeClr val="accent6"/>
                </a:solidFill>
              </a:rPr>
              <a:t>)</a:t>
            </a:r>
            <a:r>
              <a:rPr lang="en-US" sz="2400" dirty="0" smtClean="0"/>
              <a:t>-</a:t>
            </a:r>
          </a:p>
          <a:p>
            <a:pPr lvl="2">
              <a:defRPr/>
            </a:pPr>
            <a:r>
              <a:rPr lang="en-US" dirty="0" smtClean="0"/>
              <a:t> </a:t>
            </a:r>
            <a:r>
              <a:rPr lang="en-US" u="sng" dirty="0" smtClean="0"/>
              <a:t>converted factories </a:t>
            </a:r>
            <a:r>
              <a:rPr lang="en-US" u="sng" dirty="0"/>
              <a:t>from peacetime to wartime </a:t>
            </a:r>
            <a:r>
              <a:rPr lang="en-US" u="sng" dirty="0" smtClean="0"/>
              <a:t>production</a:t>
            </a:r>
          </a:p>
          <a:p>
            <a:pPr lvl="1">
              <a:defRPr/>
            </a:pPr>
            <a:r>
              <a:rPr lang="en-US" sz="2400" b="1" u="sng" dirty="0" smtClean="0">
                <a:solidFill>
                  <a:schemeClr val="accent6"/>
                </a:solidFill>
              </a:rPr>
              <a:t>Office of Price Administration (OPA)</a:t>
            </a:r>
            <a:r>
              <a:rPr lang="en-US" sz="2400" dirty="0" smtClean="0"/>
              <a:t>- </a:t>
            </a:r>
          </a:p>
          <a:p>
            <a:pPr lvl="2">
              <a:defRPr/>
            </a:pPr>
            <a:r>
              <a:rPr lang="en-US" u="sng" dirty="0" smtClean="0"/>
              <a:t>fought wartime inflation setting prices</a:t>
            </a:r>
            <a:endParaRPr lang="en-US" dirty="0"/>
          </a:p>
          <a:p>
            <a:pPr lvl="2">
              <a:defRPr/>
            </a:pPr>
            <a:r>
              <a:rPr lang="en-US" dirty="0" smtClean="0"/>
              <a:t>food rationing</a:t>
            </a:r>
          </a:p>
          <a:p>
            <a:pPr lvl="1">
              <a:defRPr/>
            </a:pPr>
            <a:r>
              <a:rPr lang="en-US" sz="2400" b="1" u="sng" dirty="0" smtClean="0">
                <a:solidFill>
                  <a:schemeClr val="accent6"/>
                </a:solidFill>
              </a:rPr>
              <a:t>Office </a:t>
            </a:r>
            <a:r>
              <a:rPr lang="en-US" sz="2400" b="1" u="sng" dirty="0">
                <a:solidFill>
                  <a:schemeClr val="accent6"/>
                </a:solidFill>
              </a:rPr>
              <a:t>of Scientific Research </a:t>
            </a:r>
            <a:r>
              <a:rPr lang="en-US" sz="2400" b="1" u="sng" dirty="0">
                <a:solidFill>
                  <a:schemeClr val="accent6"/>
                </a:solidFill>
              </a:rPr>
              <a:t>&amp;</a:t>
            </a:r>
            <a:r>
              <a:rPr lang="en-US" sz="2400" b="1" u="sng" dirty="0" smtClean="0">
                <a:solidFill>
                  <a:schemeClr val="accent6"/>
                </a:solidFill>
              </a:rPr>
              <a:t> </a:t>
            </a:r>
            <a:r>
              <a:rPr lang="en-US" sz="2400" b="1" u="sng" dirty="0">
                <a:solidFill>
                  <a:schemeClr val="accent6"/>
                </a:solidFill>
              </a:rPr>
              <a:t>Development (OSRD</a:t>
            </a:r>
            <a:r>
              <a:rPr lang="en-US" sz="2400" b="1" u="sng" dirty="0" smtClean="0">
                <a:solidFill>
                  <a:schemeClr val="accent6"/>
                </a:solidFill>
              </a:rPr>
              <a:t>)--</a:t>
            </a:r>
            <a:r>
              <a:rPr lang="en-US" sz="2400" dirty="0" smtClean="0"/>
              <a:t>new </a:t>
            </a:r>
            <a:r>
              <a:rPr lang="en-US" sz="2400" dirty="0"/>
              <a:t>inventions </a:t>
            </a:r>
            <a:endParaRPr lang="en-US" sz="2400" dirty="0"/>
          </a:p>
          <a:p>
            <a:pPr lvl="2">
              <a:defRPr/>
            </a:pPr>
            <a:r>
              <a:rPr lang="en-US" dirty="0" smtClean="0"/>
              <a:t>radar</a:t>
            </a:r>
            <a:r>
              <a:rPr lang="en-US" dirty="0"/>
              <a:t>, sonar, penicillin, and pesticides such as DDT</a:t>
            </a:r>
          </a:p>
          <a:p>
            <a:pPr lvl="2">
              <a:defRPr/>
            </a:pPr>
            <a:r>
              <a:rPr lang="en-US" b="1" u="sng" dirty="0">
                <a:solidFill>
                  <a:schemeClr val="accent6"/>
                </a:solidFill>
                <a:hlinkClick r:id="rId3"/>
              </a:rPr>
              <a:t>Manhattan Project</a:t>
            </a:r>
            <a:r>
              <a:rPr lang="en-US" u="sng" dirty="0">
                <a:hlinkClick r:id="rId3"/>
              </a:rPr>
              <a:t>- </a:t>
            </a:r>
            <a:r>
              <a:rPr lang="en-US" u="sng" dirty="0"/>
              <a:t>codename for the U.S. atomic weapons research project conducted for the military</a:t>
            </a:r>
          </a:p>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ircle(in)">
                                      <p:cBhvr>
                                        <p:cTn id="26" dur="2000"/>
                                        <p:tgtEl>
                                          <p:spTgt spid="3">
                                            <p:txEl>
                                              <p:pRg st="5" end="5"/>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in)">
                                      <p:cBhvr>
                                        <p:cTn id="29" dur="2000"/>
                                        <p:tgtEl>
                                          <p:spTgt spid="3">
                                            <p:txEl>
                                              <p:pRg st="6" end="6"/>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circle(in)">
                                      <p:cBhvr>
                                        <p:cTn id="35" dur="2000"/>
                                        <p:tgtEl>
                                          <p:spTgt spid="3">
                                            <p:txEl>
                                              <p:pRg st="8" end="8"/>
                                            </p:txEl>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circle(in)">
                                      <p:cBhvr>
                                        <p:cTn id="3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a:defRPr/>
            </a:pPr>
            <a:r>
              <a:rPr lang="en-US" b="1" i="1" dirty="0" smtClean="0">
                <a:solidFill>
                  <a:schemeClr val="accent3"/>
                </a:solidFill>
              </a:rPr>
              <a:t>MOBILIZING FOR DEFENSE</a:t>
            </a:r>
            <a:endParaRPr lang="en-US" b="1" i="1" dirty="0">
              <a:solidFill>
                <a:schemeClr val="accent3"/>
              </a:solidFill>
            </a:endParaRPr>
          </a:p>
        </p:txBody>
      </p:sp>
      <p:sp>
        <p:nvSpPr>
          <p:cNvPr id="3" name="Content Placeholder 2"/>
          <p:cNvSpPr>
            <a:spLocks noGrp="1"/>
          </p:cNvSpPr>
          <p:nvPr>
            <p:ph idx="1"/>
          </p:nvPr>
        </p:nvSpPr>
        <p:spPr>
          <a:xfrm>
            <a:off x="152400" y="838200"/>
            <a:ext cx="8839200" cy="5867400"/>
          </a:xfrm>
        </p:spPr>
        <p:txBody>
          <a:bodyPr>
            <a:normAutofit/>
          </a:bodyPr>
          <a:lstStyle/>
          <a:p>
            <a:pPr>
              <a:defRPr/>
            </a:pPr>
            <a:r>
              <a:rPr lang="en-US" sz="2400" dirty="0" smtClean="0"/>
              <a:t>Congress passed </a:t>
            </a:r>
            <a:r>
              <a:rPr lang="en-US" sz="2400" b="1" dirty="0" smtClean="0">
                <a:solidFill>
                  <a:schemeClr val="accent6"/>
                </a:solidFill>
              </a:rPr>
              <a:t>Selective </a:t>
            </a:r>
            <a:r>
              <a:rPr lang="en-US" sz="2400" b="1" dirty="0" smtClean="0">
                <a:solidFill>
                  <a:schemeClr val="accent6"/>
                </a:solidFill>
              </a:rPr>
              <a:t>Training and Service Act </a:t>
            </a:r>
            <a:r>
              <a:rPr lang="en-US" sz="2400" dirty="0"/>
              <a:t>(</a:t>
            </a:r>
            <a:r>
              <a:rPr lang="en-US" sz="2400" dirty="0" smtClean="0"/>
              <a:t>1940) </a:t>
            </a:r>
            <a:r>
              <a:rPr lang="en-US" sz="2400" dirty="0" smtClean="0"/>
              <a:t>to </a:t>
            </a:r>
            <a:r>
              <a:rPr lang="en-US" sz="2400" dirty="0" smtClean="0"/>
              <a:t>enlarge </a:t>
            </a:r>
            <a:r>
              <a:rPr lang="en-US" sz="2400" dirty="0" smtClean="0"/>
              <a:t> military to 15 million. </a:t>
            </a:r>
          </a:p>
          <a:p>
            <a:pPr>
              <a:defRPr/>
            </a:pPr>
            <a:r>
              <a:rPr lang="en-US" sz="2400" dirty="0" smtClean="0"/>
              <a:t>U.S. minority wartime contributions:</a:t>
            </a:r>
          </a:p>
          <a:p>
            <a:pPr lvl="1">
              <a:defRPr/>
            </a:pPr>
            <a:r>
              <a:rPr lang="en-US" sz="2400" b="1" u="sng" dirty="0" smtClean="0">
                <a:solidFill>
                  <a:schemeClr val="accent6"/>
                </a:solidFill>
              </a:rPr>
              <a:t>Women</a:t>
            </a:r>
            <a:r>
              <a:rPr lang="en-US" sz="2400" dirty="0" smtClean="0"/>
              <a:t>- </a:t>
            </a:r>
            <a:r>
              <a:rPr lang="en-US" sz="2400" dirty="0"/>
              <a:t>W</a:t>
            </a:r>
            <a:r>
              <a:rPr lang="en-US" sz="2400" dirty="0" smtClean="0"/>
              <a:t>ork </a:t>
            </a:r>
            <a:r>
              <a:rPr lang="en-US" sz="2400" dirty="0" smtClean="0"/>
              <a:t>in </a:t>
            </a:r>
            <a:r>
              <a:rPr lang="en-US" sz="2400" dirty="0" smtClean="0"/>
              <a:t>factories. Vital ; </a:t>
            </a:r>
            <a:r>
              <a:rPr lang="en-US" sz="2400" dirty="0" smtClean="0"/>
              <a:t>also served in </a:t>
            </a:r>
            <a:r>
              <a:rPr lang="en-US" sz="2400" b="1" dirty="0" smtClean="0">
                <a:hlinkClick r:id="rId2"/>
              </a:rPr>
              <a:t>non-combat</a:t>
            </a:r>
            <a:r>
              <a:rPr lang="en-US" sz="2400" dirty="0" smtClean="0"/>
              <a:t> </a:t>
            </a:r>
            <a:r>
              <a:rPr lang="en-US" sz="2400" dirty="0" smtClean="0"/>
              <a:t>jobs as </a:t>
            </a:r>
            <a:r>
              <a:rPr lang="en-US" sz="2400" dirty="0" smtClean="0"/>
              <a:t>nurses</a:t>
            </a:r>
            <a:r>
              <a:rPr lang="en-US" sz="2400" dirty="0" smtClean="0"/>
              <a:t>, drivers, </a:t>
            </a:r>
            <a:r>
              <a:rPr lang="en-US" sz="2400" dirty="0" smtClean="0"/>
              <a:t>and pilots.</a:t>
            </a:r>
            <a:endParaRPr lang="en-US" sz="2400" dirty="0" smtClean="0"/>
          </a:p>
          <a:p>
            <a:pPr lvl="1">
              <a:defRPr/>
            </a:pPr>
            <a:r>
              <a:rPr lang="en-US" sz="2400" b="1" u="sng" dirty="0" smtClean="0">
                <a:solidFill>
                  <a:schemeClr val="accent6"/>
                </a:solidFill>
              </a:rPr>
              <a:t>African, Hispanic, Native, and Asian Americans</a:t>
            </a:r>
            <a:r>
              <a:rPr lang="en-US" sz="2400" dirty="0" smtClean="0"/>
              <a:t>- </a:t>
            </a:r>
            <a:endParaRPr lang="en-US" sz="2400" dirty="0" smtClean="0"/>
          </a:p>
          <a:p>
            <a:pPr lvl="2">
              <a:defRPr/>
            </a:pPr>
            <a:r>
              <a:rPr lang="en-US" b="1" dirty="0" smtClean="0"/>
              <a:t>segregated </a:t>
            </a:r>
            <a:r>
              <a:rPr lang="en-US" b="1" dirty="0" smtClean="0"/>
              <a:t>and </a:t>
            </a:r>
            <a:r>
              <a:rPr lang="en-US" b="1" dirty="0" smtClean="0"/>
              <a:t>discrimination</a:t>
            </a:r>
          </a:p>
          <a:p>
            <a:pPr lvl="2">
              <a:defRPr/>
            </a:pPr>
            <a:r>
              <a:rPr lang="en-US" b="1" dirty="0" smtClean="0"/>
              <a:t> </a:t>
            </a:r>
            <a:r>
              <a:rPr lang="en-US" dirty="0" smtClean="0">
                <a:hlinkClick r:id="rId3"/>
              </a:rPr>
              <a:t>Tuskegee </a:t>
            </a:r>
            <a:r>
              <a:rPr lang="en-US" dirty="0" smtClean="0">
                <a:hlinkClick r:id="rId3"/>
              </a:rPr>
              <a:t>Airmen </a:t>
            </a:r>
            <a:r>
              <a:rPr lang="en-US" dirty="0" smtClean="0"/>
              <a:t> African-American pilots</a:t>
            </a:r>
          </a:p>
          <a:p>
            <a:pPr lvl="2">
              <a:defRPr/>
            </a:pPr>
            <a:r>
              <a:rPr lang="en-US" dirty="0" smtClean="0"/>
              <a:t> worked </a:t>
            </a:r>
            <a:r>
              <a:rPr lang="en-US" dirty="0" smtClean="0"/>
              <a:t>in factories/industries at </a:t>
            </a:r>
            <a:r>
              <a:rPr lang="en-US" dirty="0" smtClean="0"/>
              <a:t>home</a:t>
            </a:r>
          </a:p>
          <a:p>
            <a:pPr lvl="2">
              <a:defRPr/>
            </a:pPr>
            <a:r>
              <a:rPr lang="en-US" dirty="0" smtClean="0"/>
              <a:t>African-Americans-  </a:t>
            </a:r>
            <a:r>
              <a:rPr lang="en-US" dirty="0"/>
              <a:t>mass migrated north to cities for </a:t>
            </a:r>
            <a:r>
              <a:rPr lang="en-US" dirty="0" smtClean="0"/>
              <a:t>jobs.</a:t>
            </a:r>
          </a:p>
          <a:p>
            <a:pPr marL="914400" lvl="2" indent="0">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to="" calcmode="lin" valueType="num">
                                      <p:cBhvr>
                                        <p:cTn id="25" dur="1" fill="hold"/>
                                        <p:tgtEl>
                                          <p:spTgt spid="3">
                                            <p:txEl>
                                              <p:pRg st="4" end="4"/>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to="" calcmode="lin" valueType="num">
                                      <p:cBhvr>
                                        <p:cTn id="28" dur="1" fill="hold"/>
                                        <p:tgtEl>
                                          <p:spTgt spid="3">
                                            <p:txEl>
                                              <p:pRg st="5" end="5"/>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to="" calcmode="lin" valueType="num">
                                      <p:cBhvr>
                                        <p:cTn id="31" dur="1" fill="hold"/>
                                        <p:tgtEl>
                                          <p:spTgt spid="3">
                                            <p:txEl>
                                              <p:pRg st="6" end="6"/>
                                            </p:txEl>
                                          </p:spTgt>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to="" calcmode="lin" valueType="num">
                                      <p:cBhvr>
                                        <p:cTn id="34"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4038600"/>
          </a:xfrm>
        </p:spPr>
        <p:txBody>
          <a:bodyPr/>
          <a:lstStyle/>
          <a:p>
            <a:endParaRPr lang="en-US" sz="2400" dirty="0" smtClean="0"/>
          </a:p>
          <a:p>
            <a:pPr marL="342900" lvl="2" indent="-342900"/>
            <a:r>
              <a:rPr lang="en-US" u="sng" dirty="0" smtClean="0">
                <a:solidFill>
                  <a:schemeClr val="accent6"/>
                </a:solidFill>
              </a:rPr>
              <a:t>A. Phillip Randolph </a:t>
            </a:r>
            <a:r>
              <a:rPr lang="en-US" dirty="0" smtClean="0"/>
              <a:t>fought for a </a:t>
            </a:r>
            <a:r>
              <a:rPr lang="en-US" b="1" dirty="0" smtClean="0"/>
              <a:t>Double Victory </a:t>
            </a:r>
            <a:r>
              <a:rPr lang="en-US" dirty="0" smtClean="0"/>
              <a:t>-against our enemy &amp; segregation</a:t>
            </a:r>
          </a:p>
          <a:p>
            <a:pPr marL="342900" lvl="2" indent="-342900"/>
            <a:r>
              <a:rPr lang="en-US" u="sng" dirty="0" smtClean="0">
                <a:solidFill>
                  <a:schemeClr val="accent6"/>
                </a:solidFill>
              </a:rPr>
              <a:t>Randolph-</a:t>
            </a:r>
            <a:r>
              <a:rPr lang="en-US" sz="2400" dirty="0" smtClean="0"/>
              <a:t>planned a protest </a:t>
            </a:r>
            <a:r>
              <a:rPr lang="en-US" sz="2400" dirty="0" smtClean="0"/>
              <a:t>march </a:t>
            </a:r>
            <a:r>
              <a:rPr lang="en-US" sz="2400" dirty="0" smtClean="0"/>
              <a:t>on D.C.</a:t>
            </a:r>
          </a:p>
          <a:p>
            <a:pPr marL="342900" lvl="2" indent="-342900"/>
            <a:r>
              <a:rPr lang="en-US" sz="2400" b="1" dirty="0" smtClean="0">
                <a:solidFill>
                  <a:srgbClr val="7030A0"/>
                </a:solidFill>
              </a:rPr>
              <a:t>President </a:t>
            </a:r>
            <a:r>
              <a:rPr lang="en-US" sz="2400" b="1" dirty="0" smtClean="0">
                <a:solidFill>
                  <a:srgbClr val="7030A0"/>
                </a:solidFill>
              </a:rPr>
              <a:t>Roosevelt </a:t>
            </a:r>
            <a:r>
              <a:rPr lang="en-US" sz="2400" dirty="0" smtClean="0"/>
              <a:t>issued an executive order </a:t>
            </a:r>
            <a:r>
              <a:rPr lang="en-US" dirty="0" smtClean="0"/>
              <a:t>requiring </a:t>
            </a:r>
            <a:r>
              <a:rPr lang="en-US" sz="2400" dirty="0" smtClean="0"/>
              <a:t>employers </a:t>
            </a:r>
            <a:r>
              <a:rPr lang="en-US" dirty="0" smtClean="0"/>
              <a:t>to provide</a:t>
            </a:r>
            <a:r>
              <a:rPr lang="en-US" sz="2400" dirty="0" smtClean="0"/>
              <a:t> </a:t>
            </a:r>
            <a:r>
              <a:rPr lang="en-US" sz="2400" dirty="0" smtClean="0"/>
              <a:t>equitable work in defense industries regardless of </a:t>
            </a:r>
            <a:r>
              <a:rPr lang="en-US" sz="2400" dirty="0" smtClean="0"/>
              <a:t>race.</a:t>
            </a:r>
            <a:endParaRPr lang="en-US" sz="2400" dirty="0" smtClean="0"/>
          </a:p>
          <a:p>
            <a:endParaRPr lang="en-US" sz="2400" dirty="0" smtClean="0"/>
          </a:p>
        </p:txBody>
      </p:sp>
      <p:pic>
        <p:nvPicPr>
          <p:cNvPr id="25603" name="Picture 3" descr="fd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733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aphiliprandolp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733800"/>
            <a:ext cx="2819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to="" calcmode="lin" valueType="num">
                                      <p:cBhvr>
                                        <p:cTn id="7" dur="1" fill="hold"/>
                                        <p:tgtEl>
                                          <p:spTgt spid="2560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nodeType="clickEffect">
                                  <p:stCondLst>
                                    <p:cond delay="0"/>
                                  </p:stCondLst>
                                  <p:childTnLst>
                                    <p:set>
                                      <p:cBhvr>
                                        <p:cTn id="20" dur="1" fill="hold">
                                          <p:stCondLst>
                                            <p:cond delay="0"/>
                                          </p:stCondLst>
                                        </p:cTn>
                                        <p:tgtEl>
                                          <p:spTgt spid="25603"/>
                                        </p:tgtEl>
                                        <p:attrNameLst>
                                          <p:attrName>style.visibility</p:attrName>
                                        </p:attrNameLst>
                                      </p:cBhvr>
                                      <p:to>
                                        <p:strVal val="visible"/>
                                      </p:to>
                                    </p:set>
                                    <p:anim to="" calcmode="lin" valueType="num">
                                      <p:cBhvr>
                                        <p:cTn id="21" dur="1" fill="hold"/>
                                        <p:tgtEl>
                                          <p:spTgt spid="2560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 Freedom Restricted In War</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dirty="0">
                <a:hlinkClick r:id="rId2"/>
              </a:rPr>
              <a:t>Japanese-Americans</a:t>
            </a:r>
            <a:r>
              <a:rPr lang="en-US" dirty="0"/>
              <a:t>- Widespread fear of Japanese from coast to coast.</a:t>
            </a:r>
          </a:p>
          <a:p>
            <a:pPr>
              <a:defRPr/>
            </a:pPr>
            <a:r>
              <a:rPr lang="en-US" dirty="0"/>
              <a:t>U.S. govt. placed Japanese-Americans in internment, or relocation camps.. </a:t>
            </a:r>
          </a:p>
          <a:p>
            <a:r>
              <a:rPr lang="en-US" b="1" u="sng" dirty="0" smtClean="0">
                <a:solidFill>
                  <a:schemeClr val="accent6"/>
                </a:solidFill>
              </a:rPr>
              <a:t>Korematsu v. U.S.</a:t>
            </a:r>
            <a:r>
              <a:rPr lang="en-US" dirty="0" smtClean="0"/>
              <a:t>- </a:t>
            </a:r>
            <a:r>
              <a:rPr lang="en-US" dirty="0" smtClean="0"/>
              <a:t>U.S</a:t>
            </a:r>
            <a:r>
              <a:rPr lang="en-US" dirty="0"/>
              <a:t>. Supreme </a:t>
            </a:r>
            <a:r>
              <a:rPr lang="en-US" dirty="0" smtClean="0"/>
              <a:t>Court: govt</a:t>
            </a:r>
            <a:r>
              <a:rPr lang="en-US" dirty="0"/>
              <a:t>. </a:t>
            </a:r>
            <a:r>
              <a:rPr lang="en-US" dirty="0" smtClean="0"/>
              <a:t> </a:t>
            </a:r>
            <a:r>
              <a:rPr lang="en-US" dirty="0"/>
              <a:t>justified </a:t>
            </a:r>
            <a:r>
              <a:rPr lang="en-US" dirty="0" smtClean="0"/>
              <a:t>Japanese Internment. </a:t>
            </a:r>
            <a:r>
              <a:rPr lang="en-US" dirty="0"/>
              <a:t>D</a:t>
            </a:r>
            <a:r>
              <a:rPr lang="en-US" dirty="0" smtClean="0"/>
              <a:t>uring war times national </a:t>
            </a:r>
            <a:r>
              <a:rPr lang="en-US" dirty="0"/>
              <a:t>security </a:t>
            </a:r>
            <a:r>
              <a:rPr lang="en-US" dirty="0" smtClean="0"/>
              <a:t>was a priority over individual </a:t>
            </a:r>
            <a:r>
              <a:rPr lang="en-US" b="1" u="sng" dirty="0" smtClean="0">
                <a:solidFill>
                  <a:schemeClr val="accent6"/>
                </a:solidFill>
              </a:rPr>
              <a:t>Korematsu </a:t>
            </a:r>
            <a:r>
              <a:rPr lang="en-US" b="1" u="sng" dirty="0">
                <a:solidFill>
                  <a:schemeClr val="accent6"/>
                </a:solidFill>
              </a:rPr>
              <a:t>v. U.S.</a:t>
            </a:r>
            <a:endParaRPr lang="en-US" dirty="0"/>
          </a:p>
          <a:p>
            <a:pPr lvl="1"/>
            <a:r>
              <a:rPr lang="en-US" dirty="0" smtClean="0"/>
              <a:t>What previous U.S. Supreme Court decision did this mirror?</a:t>
            </a:r>
            <a:endParaRPr lang="en-US" dirty="0"/>
          </a:p>
        </p:txBody>
      </p:sp>
    </p:spTree>
    <p:extLst>
      <p:ext uri="{BB962C8B-B14F-4D97-AF65-F5344CB8AC3E}">
        <p14:creationId xmlns:p14="http://schemas.microsoft.com/office/powerpoint/2010/main" val="2681764146"/>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descr="japanese_internment.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228600"/>
            <a:ext cx="8534400" cy="64008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b="1" i="1" dirty="0" smtClean="0">
                <a:solidFill>
                  <a:schemeClr val="accent3"/>
                </a:solidFill>
              </a:rPr>
              <a:t>DICTATORS THREATEN WORLD PEACE</a:t>
            </a:r>
          </a:p>
        </p:txBody>
      </p:sp>
      <p:sp>
        <p:nvSpPr>
          <p:cNvPr id="3" name="Content Placeholder 2"/>
          <p:cNvSpPr>
            <a:spLocks noGrp="1"/>
          </p:cNvSpPr>
          <p:nvPr>
            <p:ph idx="1"/>
          </p:nvPr>
        </p:nvSpPr>
        <p:spPr>
          <a:xfrm>
            <a:off x="152400" y="838200"/>
            <a:ext cx="8839200" cy="6019800"/>
          </a:xfrm>
        </p:spPr>
        <p:txBody>
          <a:bodyPr rtlCol="0">
            <a:normAutofit lnSpcReduction="10000"/>
          </a:bodyPr>
          <a:lstStyle/>
          <a:p>
            <a:pPr eaLnBrk="1" fontAlgn="auto" hangingPunct="1">
              <a:spcAft>
                <a:spcPts val="0"/>
              </a:spcAft>
              <a:buFont typeface="Arial" pitchFamily="34" charset="0"/>
              <a:buChar char="•"/>
              <a:defRPr/>
            </a:pPr>
            <a:r>
              <a:rPr lang="en-US" sz="2400" dirty="0" smtClean="0"/>
              <a:t>Following WWI, many democracies were established in European countries.  Over time, these democracies will fall to the hands of ruthless totalitarian rulers.  </a:t>
            </a:r>
            <a:r>
              <a:rPr lang="en-US" sz="2400" b="1" u="sng" dirty="0" smtClean="0">
                <a:solidFill>
                  <a:srgbClr val="FF0000"/>
                </a:solidFill>
              </a:rPr>
              <a:t>Totalitarianism</a:t>
            </a:r>
            <a:r>
              <a:rPr lang="en-US" sz="2400" dirty="0" smtClean="0"/>
              <a:t>- </a:t>
            </a:r>
            <a:r>
              <a:rPr lang="en-US" sz="2400" b="1" dirty="0" smtClean="0">
                <a:solidFill>
                  <a:srgbClr val="00B050"/>
                </a:solidFill>
              </a:rPr>
              <a:t>government that has complete control over its citizens, individuals have no rights, and the govt. suppresses all opposition.</a:t>
            </a:r>
          </a:p>
          <a:p>
            <a:pPr eaLnBrk="1" fontAlgn="auto" hangingPunct="1">
              <a:spcAft>
                <a:spcPts val="0"/>
              </a:spcAft>
              <a:buFont typeface="Arial" pitchFamily="34" charset="0"/>
              <a:buChar char="•"/>
              <a:defRPr/>
            </a:pPr>
            <a:r>
              <a:rPr lang="en-US" sz="2400" dirty="0" smtClean="0">
                <a:hlinkClick r:id="rId2"/>
              </a:rPr>
              <a:t>Totalitarian</a:t>
            </a:r>
            <a:r>
              <a:rPr lang="en-US" sz="2400" dirty="0" smtClean="0"/>
              <a:t> states were controlled by a dictator</a:t>
            </a:r>
            <a:r>
              <a:rPr lang="en-US" sz="2400" b="1" dirty="0" smtClean="0"/>
              <a:t>.  </a:t>
            </a:r>
            <a:r>
              <a:rPr lang="en-US" sz="2400" dirty="0" smtClean="0"/>
              <a:t>The following were totalitarian nations and their leaders:</a:t>
            </a:r>
          </a:p>
          <a:p>
            <a:pPr lvl="1" eaLnBrk="1" fontAlgn="auto" hangingPunct="1">
              <a:spcAft>
                <a:spcPts val="0"/>
              </a:spcAft>
              <a:buFont typeface="Arial" pitchFamily="34" charset="0"/>
              <a:buChar char="–"/>
              <a:defRPr/>
            </a:pPr>
            <a:r>
              <a:rPr lang="en-US" sz="2400" dirty="0" smtClean="0"/>
              <a:t>Germany: </a:t>
            </a:r>
            <a:r>
              <a:rPr lang="en-US" sz="2400" b="1" dirty="0" smtClean="0">
                <a:solidFill>
                  <a:srgbClr val="7030A0"/>
                </a:solidFill>
              </a:rPr>
              <a:t>Adolf Hitler</a:t>
            </a:r>
          </a:p>
          <a:p>
            <a:pPr lvl="1" eaLnBrk="1" fontAlgn="auto" hangingPunct="1">
              <a:spcAft>
                <a:spcPts val="0"/>
              </a:spcAft>
              <a:buFont typeface="Arial" pitchFamily="34" charset="0"/>
              <a:buChar char="–"/>
              <a:defRPr/>
            </a:pPr>
            <a:r>
              <a:rPr lang="en-US" sz="2400" dirty="0" smtClean="0"/>
              <a:t>Soviet Union (Russia): </a:t>
            </a:r>
            <a:r>
              <a:rPr lang="en-US" sz="2400" b="1" dirty="0" smtClean="0">
                <a:solidFill>
                  <a:srgbClr val="7030A0"/>
                </a:solidFill>
              </a:rPr>
              <a:t>Joseph Stalin</a:t>
            </a:r>
          </a:p>
          <a:p>
            <a:pPr lvl="1" eaLnBrk="1" fontAlgn="auto" hangingPunct="1">
              <a:spcAft>
                <a:spcPts val="0"/>
              </a:spcAft>
              <a:buFont typeface="Arial" pitchFamily="34" charset="0"/>
              <a:buChar char="–"/>
              <a:defRPr/>
            </a:pPr>
            <a:r>
              <a:rPr lang="en-US" sz="2400" dirty="0" smtClean="0"/>
              <a:t>Italy: </a:t>
            </a:r>
            <a:r>
              <a:rPr lang="en-US" sz="2400" b="1" dirty="0" smtClean="0">
                <a:solidFill>
                  <a:srgbClr val="7030A0"/>
                </a:solidFill>
              </a:rPr>
              <a:t>Benito Mussolini</a:t>
            </a:r>
          </a:p>
          <a:p>
            <a:pPr lvl="1" eaLnBrk="1" fontAlgn="auto" hangingPunct="1">
              <a:spcAft>
                <a:spcPts val="0"/>
              </a:spcAft>
              <a:buFont typeface="Arial" pitchFamily="34" charset="0"/>
              <a:buChar char="–"/>
              <a:defRPr/>
            </a:pPr>
            <a:r>
              <a:rPr lang="en-US" sz="2400" dirty="0" smtClean="0"/>
              <a:t>Japan: </a:t>
            </a:r>
            <a:r>
              <a:rPr lang="en-US" sz="2400" b="1" dirty="0" smtClean="0">
                <a:solidFill>
                  <a:srgbClr val="7030A0"/>
                </a:solidFill>
              </a:rPr>
              <a:t>Hideki Tojo and Emperor Hirohito</a:t>
            </a:r>
            <a:endParaRPr lang="en-US" sz="2400" b="1" dirty="0" smtClean="0"/>
          </a:p>
          <a:p>
            <a:pPr lvl="1" eaLnBrk="1" fontAlgn="auto" hangingPunct="1">
              <a:spcAft>
                <a:spcPts val="0"/>
              </a:spcAft>
              <a:buFont typeface="Arial" pitchFamily="34" charset="0"/>
              <a:buChar char="–"/>
              <a:defRPr/>
            </a:pPr>
            <a:endParaRPr lang="en-US" sz="2400" b="1" dirty="0" smtClean="0">
              <a:solidFill>
                <a:srgbClr val="7030A0"/>
              </a:solidFill>
            </a:endParaRPr>
          </a:p>
          <a:p>
            <a:pPr eaLnBrk="1" fontAlgn="auto" hangingPunct="1">
              <a:spcAft>
                <a:spcPts val="0"/>
              </a:spcAft>
              <a:buFont typeface="Arial" pitchFamily="34" charset="0"/>
              <a:buChar char="•"/>
              <a:defRPr/>
            </a:pPr>
            <a:r>
              <a:rPr lang="en-US" sz="2400" dirty="0" smtClean="0"/>
              <a:t>Totalitarian governments rose in Europe for two main reasons:</a:t>
            </a:r>
          </a:p>
          <a:p>
            <a:pPr lvl="1" eaLnBrk="1" fontAlgn="auto" hangingPunct="1">
              <a:spcAft>
                <a:spcPts val="0"/>
              </a:spcAft>
              <a:buFont typeface="Arial" pitchFamily="34" charset="0"/>
              <a:buChar char="–"/>
              <a:defRPr/>
            </a:pPr>
            <a:r>
              <a:rPr lang="en-US" sz="2400" dirty="0" smtClean="0"/>
              <a:t>Economic problems that plagued much of the world</a:t>
            </a:r>
          </a:p>
          <a:p>
            <a:pPr lvl="1" eaLnBrk="1" fontAlgn="auto" hangingPunct="1">
              <a:spcAft>
                <a:spcPts val="0"/>
              </a:spcAft>
              <a:buFont typeface="Arial" pitchFamily="34" charset="0"/>
              <a:buChar char="–"/>
              <a:defRPr/>
            </a:pPr>
            <a:r>
              <a:rPr lang="en-US" sz="2400" dirty="0" smtClean="0"/>
              <a:t>Continued anger and resentment over the Treaty of Versailles</a:t>
            </a:r>
          </a:p>
          <a:p>
            <a:pPr lvl="1" eaLnBrk="1" fontAlgn="auto" hangingPunct="1">
              <a:spcAft>
                <a:spcPts val="0"/>
              </a:spcAft>
              <a:buFont typeface="Arial" pitchFamily="34" charset="0"/>
              <a:buChar char="–"/>
              <a:defRPr/>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par>
                                <p:cTn id="13" presetID="42"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to="" calcmode="lin" valueType="num">
                                      <p:cBhvr>
                                        <p:cTn id="42" dur="1" fill="hold"/>
                                        <p:tgtEl>
                                          <p:spTgt spid="3">
                                            <p:txEl>
                                              <p:pRg st="8" end="8"/>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to="" calcmode="lin" valueType="num">
                                      <p:cBhvr>
                                        <p:cTn id="47"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descr="japanese_internment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28600"/>
            <a:ext cx="8686800" cy="64770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Test Items</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162800" cy="4499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309294"/>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31621" cy="6019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575153" y="13679"/>
            <a:ext cx="8229600" cy="5715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t>Practice Test Item: # 5</a:t>
            </a:r>
            <a:endParaRPr lang="en-US" dirty="0"/>
          </a:p>
        </p:txBody>
      </p:sp>
    </p:spTree>
    <p:extLst>
      <p:ext uri="{BB962C8B-B14F-4D97-AF65-F5344CB8AC3E}">
        <p14:creationId xmlns:p14="http://schemas.microsoft.com/office/powerpoint/2010/main" val="2790956911"/>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Test Items</a:t>
            </a: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84067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7050053"/>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0"/>
            <a:ext cx="8229600" cy="487363"/>
          </a:xfrm>
        </p:spPr>
        <p:txBody>
          <a:bodyPr>
            <a:normAutofit fontScale="90000"/>
          </a:bodyPr>
          <a:lstStyle/>
          <a:p>
            <a:r>
              <a:rPr lang="en-US" dirty="0" smtClean="0">
                <a:hlinkClick r:id="rId2"/>
              </a:rPr>
              <a:t>The War in Europe</a:t>
            </a:r>
            <a:endParaRPr lang="en-US" dirty="0" smtClean="0"/>
          </a:p>
        </p:txBody>
      </p:sp>
      <p:sp>
        <p:nvSpPr>
          <p:cNvPr id="3" name="Content Placeholder 2"/>
          <p:cNvSpPr>
            <a:spLocks noGrp="1"/>
          </p:cNvSpPr>
          <p:nvPr>
            <p:ph idx="1"/>
          </p:nvPr>
        </p:nvSpPr>
        <p:spPr>
          <a:xfrm>
            <a:off x="152400" y="533400"/>
            <a:ext cx="8991600" cy="6324600"/>
          </a:xfrm>
        </p:spPr>
        <p:txBody>
          <a:bodyPr/>
          <a:lstStyle/>
          <a:p>
            <a:pPr>
              <a:defRPr/>
            </a:pPr>
            <a:endParaRPr lang="en-US" sz="2400" dirty="0"/>
          </a:p>
          <a:p>
            <a:pPr marL="342900" lvl="1" indent="-342900">
              <a:buFont typeface="Arial" panose="020B0604020202020204" pitchFamily="34" charset="0"/>
              <a:buChar char="•"/>
              <a:defRPr/>
            </a:pPr>
            <a:r>
              <a:rPr lang="en-US" dirty="0"/>
              <a:t>“</a:t>
            </a:r>
            <a:r>
              <a:rPr lang="en-US" sz="3200" b="1" dirty="0">
                <a:solidFill>
                  <a:schemeClr val="accent6"/>
                </a:solidFill>
              </a:rPr>
              <a:t>Operation Overlord</a:t>
            </a:r>
            <a:r>
              <a:rPr lang="en-US" sz="3200" dirty="0"/>
              <a:t>”. </a:t>
            </a:r>
            <a:r>
              <a:rPr lang="en-US" sz="3200" b="1" dirty="0">
                <a:solidFill>
                  <a:schemeClr val="accent6"/>
                </a:solidFill>
                <a:hlinkClick r:id="rId3"/>
              </a:rPr>
              <a:t>D-Day</a:t>
            </a:r>
            <a:r>
              <a:rPr lang="en-US" sz="3200" b="1" dirty="0">
                <a:solidFill>
                  <a:schemeClr val="accent6"/>
                </a:solidFill>
              </a:rPr>
              <a:t> </a:t>
            </a:r>
            <a:r>
              <a:rPr lang="en-US" sz="3200" dirty="0"/>
              <a:t>June 6, 1944 </a:t>
            </a:r>
          </a:p>
          <a:p>
            <a:pPr>
              <a:defRPr/>
            </a:pPr>
            <a:r>
              <a:rPr lang="en-US" dirty="0" smtClean="0"/>
              <a:t>Allied </a:t>
            </a:r>
            <a:r>
              <a:rPr lang="en-US" dirty="0"/>
              <a:t>invasion of Nazi-controlled Europe (France</a:t>
            </a:r>
            <a:r>
              <a:rPr lang="en-US" dirty="0" smtClean="0"/>
              <a:t>)</a:t>
            </a:r>
            <a:r>
              <a:rPr lang="en-US" dirty="0" smtClean="0"/>
              <a:t>.</a:t>
            </a:r>
          </a:p>
          <a:p>
            <a:pPr marL="342900" lvl="1" indent="-342900">
              <a:buFont typeface="Arial" panose="020B0604020202020204" pitchFamily="34" charset="0"/>
              <a:buChar char="•"/>
              <a:defRPr/>
            </a:pPr>
            <a:r>
              <a:rPr lang="en-US" sz="3200" dirty="0" smtClean="0"/>
              <a:t>Largest </a:t>
            </a:r>
            <a:r>
              <a:rPr lang="en-US" sz="3200" dirty="0"/>
              <a:t>land-sea-air </a:t>
            </a:r>
            <a:r>
              <a:rPr lang="en-US" sz="3200" dirty="0" smtClean="0"/>
              <a:t>operation: Three </a:t>
            </a:r>
            <a:r>
              <a:rPr lang="en-US" sz="3200" dirty="0"/>
              <a:t>million </a:t>
            </a:r>
            <a:r>
              <a:rPr lang="en-US" sz="3200" dirty="0" smtClean="0"/>
              <a:t>Allies </a:t>
            </a:r>
            <a:r>
              <a:rPr lang="en-US" sz="3200" dirty="0"/>
              <a:t>invaded Nazi </a:t>
            </a:r>
            <a:r>
              <a:rPr lang="en-US" sz="3200" dirty="0" smtClean="0"/>
              <a:t>controlled </a:t>
            </a:r>
            <a:r>
              <a:rPr lang="en-US" sz="3200" dirty="0"/>
              <a:t>France. </a:t>
            </a:r>
            <a:endParaRPr lang="en-US" sz="3200" dirty="0" smtClean="0"/>
          </a:p>
          <a:p>
            <a:pPr>
              <a:defRPr/>
            </a:pPr>
            <a:r>
              <a:rPr lang="en-US" dirty="0" smtClean="0"/>
              <a:t>Now t</a:t>
            </a:r>
            <a:r>
              <a:rPr lang="en-US" dirty="0" smtClean="0"/>
              <a:t>he </a:t>
            </a:r>
            <a:r>
              <a:rPr lang="en-US" dirty="0"/>
              <a:t>Allies </a:t>
            </a:r>
            <a:r>
              <a:rPr lang="en-US" dirty="0" smtClean="0"/>
              <a:t>had a Western front </a:t>
            </a:r>
            <a:r>
              <a:rPr lang="en-US" dirty="0"/>
              <a:t>against Nazi Germany.</a:t>
            </a:r>
          </a:p>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heel(1)">
                                      <p:cBhvr>
                                        <p:cTn id="15" dur="20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heel(1)">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458200" cy="6705600"/>
          </a:xfrm>
        </p:spPr>
        <p:txBody>
          <a:bodyPr/>
          <a:lstStyle/>
          <a:p>
            <a:pPr>
              <a:defRPr/>
            </a:pPr>
            <a:r>
              <a:rPr lang="en-US" sz="2800" b="1" dirty="0">
                <a:solidFill>
                  <a:schemeClr val="accent6"/>
                </a:solidFill>
              </a:rPr>
              <a:t>Battle of the Bulge </a:t>
            </a:r>
            <a:r>
              <a:rPr lang="en-US" sz="2800" dirty="0" smtClean="0"/>
              <a:t>Hitler’s </a:t>
            </a:r>
            <a:r>
              <a:rPr lang="en-US" sz="2800" dirty="0" smtClean="0"/>
              <a:t>last offensive </a:t>
            </a:r>
            <a:r>
              <a:rPr lang="en-US" sz="2800" dirty="0" smtClean="0"/>
              <a:t>December</a:t>
            </a:r>
            <a:r>
              <a:rPr lang="en-US" sz="2800" dirty="0" smtClean="0"/>
              <a:t>, 1944.  </a:t>
            </a:r>
          </a:p>
          <a:p>
            <a:pPr>
              <a:defRPr/>
            </a:pPr>
            <a:endParaRPr lang="en-US" dirty="0" smtClean="0"/>
          </a:p>
          <a:p>
            <a:pPr marL="0" indent="0">
              <a:buNone/>
              <a:defRPr/>
            </a:pPr>
            <a:endParaRPr lang="en-US" dirty="0" smtClean="0"/>
          </a:p>
          <a:p>
            <a:pPr>
              <a:defRPr/>
            </a:pPr>
            <a:r>
              <a:rPr lang="en-US" dirty="0">
                <a:solidFill>
                  <a:schemeClr val="accent6"/>
                </a:solidFill>
              </a:rPr>
              <a:t>Yalta </a:t>
            </a:r>
            <a:r>
              <a:rPr lang="en-US" dirty="0" smtClean="0">
                <a:solidFill>
                  <a:schemeClr val="accent6"/>
                </a:solidFill>
              </a:rPr>
              <a:t>Conference</a:t>
            </a:r>
            <a:r>
              <a:rPr lang="en-US" dirty="0" smtClean="0"/>
              <a:t>- Allies meet </a:t>
            </a:r>
            <a:r>
              <a:rPr lang="en-US" dirty="0" smtClean="0"/>
              <a:t>to </a:t>
            </a:r>
            <a:r>
              <a:rPr lang="en-US" dirty="0" smtClean="0"/>
              <a:t>discuss plans </a:t>
            </a:r>
            <a:r>
              <a:rPr lang="en-US" dirty="0" smtClean="0"/>
              <a:t>after Germany’s </a:t>
            </a:r>
            <a:r>
              <a:rPr lang="en-US" dirty="0" smtClean="0"/>
              <a:t>defeat. </a:t>
            </a:r>
            <a:r>
              <a:rPr lang="en-US" dirty="0" smtClean="0"/>
              <a:t>Stalin </a:t>
            </a:r>
            <a:r>
              <a:rPr lang="en-US" dirty="0" smtClean="0"/>
              <a:t>agreed to:</a:t>
            </a:r>
          </a:p>
          <a:p>
            <a:pPr lvl="1">
              <a:defRPr/>
            </a:pPr>
            <a:r>
              <a:rPr lang="en-US" dirty="0" smtClean="0"/>
              <a:t>Help in the Pacific </a:t>
            </a:r>
            <a:r>
              <a:rPr lang="en-US" dirty="0" smtClean="0"/>
              <a:t>Allow </a:t>
            </a:r>
            <a:r>
              <a:rPr lang="en-US" dirty="0" smtClean="0"/>
              <a:t>free elections in Eastern </a:t>
            </a:r>
            <a:r>
              <a:rPr lang="en-US" dirty="0" smtClean="0"/>
              <a:t>Europe</a:t>
            </a:r>
          </a:p>
          <a:p>
            <a:pPr lvl="1">
              <a:defRPr/>
            </a:pPr>
            <a:r>
              <a:rPr lang="en-US" dirty="0" smtClean="0"/>
              <a:t>Create </a:t>
            </a:r>
            <a:r>
              <a:rPr lang="en-US" dirty="0" smtClean="0"/>
              <a:t>an international peace keeping body, the </a:t>
            </a:r>
            <a:r>
              <a:rPr lang="en-US" b="1" dirty="0" smtClean="0">
                <a:solidFill>
                  <a:schemeClr val="accent6">
                    <a:lumMod val="75000"/>
                  </a:schemeClr>
                </a:solidFill>
              </a:rPr>
              <a:t>United Nations</a:t>
            </a:r>
            <a:endParaRPr lang="en-US" dirty="0"/>
          </a:p>
        </p:txBody>
      </p:sp>
      <p:sp>
        <p:nvSpPr>
          <p:cNvPr id="23" name="Freeform 22"/>
          <p:cNvSpPr/>
          <p:nvPr/>
        </p:nvSpPr>
        <p:spPr>
          <a:xfrm>
            <a:off x="4143375" y="1303734"/>
            <a:ext cx="241102" cy="223243"/>
          </a:xfrm>
          <a:custGeom>
            <a:avLst/>
            <a:gdLst/>
            <a:ahLst/>
            <a:cxnLst/>
            <a:rect l="0" t="0" r="0" b="0"/>
            <a:pathLst>
              <a:path w="241102" h="223243">
                <a:moveTo>
                  <a:pt x="0" y="26789"/>
                </a:moveTo>
                <a:lnTo>
                  <a:pt x="0" y="26789"/>
                </a:lnTo>
                <a:lnTo>
                  <a:pt x="8929" y="26789"/>
                </a:lnTo>
                <a:lnTo>
                  <a:pt x="8929" y="17860"/>
                </a:lnTo>
                <a:lnTo>
                  <a:pt x="8929" y="17860"/>
                </a:lnTo>
                <a:lnTo>
                  <a:pt x="8929" y="26789"/>
                </a:lnTo>
                <a:lnTo>
                  <a:pt x="8929" y="17860"/>
                </a:lnTo>
                <a:lnTo>
                  <a:pt x="8929" y="17860"/>
                </a:lnTo>
                <a:lnTo>
                  <a:pt x="8929" y="17860"/>
                </a:lnTo>
                <a:lnTo>
                  <a:pt x="8929" y="17860"/>
                </a:lnTo>
                <a:lnTo>
                  <a:pt x="8929" y="26789"/>
                </a:lnTo>
                <a:lnTo>
                  <a:pt x="17859" y="26789"/>
                </a:lnTo>
                <a:lnTo>
                  <a:pt x="17859" y="35719"/>
                </a:lnTo>
                <a:lnTo>
                  <a:pt x="17859" y="44649"/>
                </a:lnTo>
                <a:lnTo>
                  <a:pt x="17859" y="53579"/>
                </a:lnTo>
                <a:lnTo>
                  <a:pt x="17859" y="62508"/>
                </a:lnTo>
                <a:lnTo>
                  <a:pt x="17859" y="71438"/>
                </a:lnTo>
                <a:lnTo>
                  <a:pt x="17859" y="80368"/>
                </a:lnTo>
                <a:lnTo>
                  <a:pt x="17859" y="89297"/>
                </a:lnTo>
                <a:lnTo>
                  <a:pt x="17859" y="98227"/>
                </a:lnTo>
                <a:lnTo>
                  <a:pt x="17859" y="107157"/>
                </a:lnTo>
                <a:lnTo>
                  <a:pt x="17859" y="125016"/>
                </a:lnTo>
                <a:lnTo>
                  <a:pt x="17859" y="133946"/>
                </a:lnTo>
                <a:lnTo>
                  <a:pt x="17859" y="142875"/>
                </a:lnTo>
                <a:lnTo>
                  <a:pt x="17859" y="160735"/>
                </a:lnTo>
                <a:lnTo>
                  <a:pt x="17859" y="169664"/>
                </a:lnTo>
                <a:lnTo>
                  <a:pt x="17859" y="178594"/>
                </a:lnTo>
                <a:lnTo>
                  <a:pt x="26789" y="187524"/>
                </a:lnTo>
                <a:lnTo>
                  <a:pt x="26789" y="196453"/>
                </a:lnTo>
                <a:lnTo>
                  <a:pt x="26789" y="196453"/>
                </a:lnTo>
                <a:lnTo>
                  <a:pt x="35718" y="205383"/>
                </a:lnTo>
                <a:lnTo>
                  <a:pt x="44648" y="205383"/>
                </a:lnTo>
                <a:lnTo>
                  <a:pt x="44648" y="214313"/>
                </a:lnTo>
                <a:lnTo>
                  <a:pt x="53578" y="214313"/>
                </a:lnTo>
                <a:lnTo>
                  <a:pt x="62507" y="223242"/>
                </a:lnTo>
                <a:lnTo>
                  <a:pt x="71437" y="223242"/>
                </a:lnTo>
                <a:lnTo>
                  <a:pt x="80367" y="223242"/>
                </a:lnTo>
                <a:lnTo>
                  <a:pt x="89296" y="223242"/>
                </a:lnTo>
                <a:lnTo>
                  <a:pt x="98226" y="223242"/>
                </a:lnTo>
                <a:lnTo>
                  <a:pt x="107156" y="214313"/>
                </a:lnTo>
                <a:lnTo>
                  <a:pt x="116086" y="214313"/>
                </a:lnTo>
                <a:lnTo>
                  <a:pt x="125015" y="214313"/>
                </a:lnTo>
                <a:lnTo>
                  <a:pt x="133945" y="205383"/>
                </a:lnTo>
                <a:lnTo>
                  <a:pt x="142875" y="205383"/>
                </a:lnTo>
                <a:lnTo>
                  <a:pt x="151804" y="196453"/>
                </a:lnTo>
                <a:lnTo>
                  <a:pt x="160734" y="196453"/>
                </a:lnTo>
                <a:lnTo>
                  <a:pt x="169664" y="178594"/>
                </a:lnTo>
                <a:lnTo>
                  <a:pt x="187523" y="169664"/>
                </a:lnTo>
                <a:lnTo>
                  <a:pt x="196453" y="160735"/>
                </a:lnTo>
                <a:lnTo>
                  <a:pt x="196453" y="142875"/>
                </a:lnTo>
                <a:lnTo>
                  <a:pt x="205382" y="133946"/>
                </a:lnTo>
                <a:lnTo>
                  <a:pt x="214312" y="116086"/>
                </a:lnTo>
                <a:lnTo>
                  <a:pt x="214312" y="107157"/>
                </a:lnTo>
                <a:lnTo>
                  <a:pt x="223242" y="98227"/>
                </a:lnTo>
                <a:lnTo>
                  <a:pt x="223242" y="89297"/>
                </a:lnTo>
                <a:lnTo>
                  <a:pt x="232171" y="80368"/>
                </a:lnTo>
                <a:lnTo>
                  <a:pt x="232171" y="71438"/>
                </a:lnTo>
                <a:lnTo>
                  <a:pt x="232171" y="62508"/>
                </a:lnTo>
                <a:lnTo>
                  <a:pt x="232171" y="44649"/>
                </a:lnTo>
                <a:lnTo>
                  <a:pt x="232171" y="44649"/>
                </a:lnTo>
                <a:lnTo>
                  <a:pt x="232171" y="26789"/>
                </a:lnTo>
                <a:lnTo>
                  <a:pt x="232171" y="26789"/>
                </a:lnTo>
                <a:lnTo>
                  <a:pt x="232171" y="17860"/>
                </a:lnTo>
                <a:lnTo>
                  <a:pt x="232171" y="17860"/>
                </a:lnTo>
                <a:lnTo>
                  <a:pt x="232171" y="8930"/>
                </a:lnTo>
                <a:lnTo>
                  <a:pt x="232171" y="8930"/>
                </a:lnTo>
                <a:lnTo>
                  <a:pt x="232171" y="8930"/>
                </a:lnTo>
                <a:lnTo>
                  <a:pt x="223242" y="8930"/>
                </a:lnTo>
                <a:lnTo>
                  <a:pt x="223242" y="8930"/>
                </a:lnTo>
                <a:lnTo>
                  <a:pt x="223242" y="0"/>
                </a:lnTo>
                <a:lnTo>
                  <a:pt x="223242" y="0"/>
                </a:lnTo>
                <a:lnTo>
                  <a:pt x="223242" y="0"/>
                </a:lnTo>
                <a:lnTo>
                  <a:pt x="223242" y="0"/>
                </a:lnTo>
                <a:lnTo>
                  <a:pt x="223242" y="8930"/>
                </a:lnTo>
                <a:lnTo>
                  <a:pt x="223242" y="0"/>
                </a:lnTo>
                <a:lnTo>
                  <a:pt x="223242" y="0"/>
                </a:lnTo>
                <a:lnTo>
                  <a:pt x="223242" y="0"/>
                </a:lnTo>
                <a:lnTo>
                  <a:pt x="223242" y="0"/>
                </a:lnTo>
                <a:lnTo>
                  <a:pt x="223242" y="0"/>
                </a:lnTo>
                <a:lnTo>
                  <a:pt x="223242" y="0"/>
                </a:lnTo>
                <a:lnTo>
                  <a:pt x="223242" y="0"/>
                </a:lnTo>
                <a:lnTo>
                  <a:pt x="223242" y="0"/>
                </a:lnTo>
                <a:lnTo>
                  <a:pt x="232171" y="0"/>
                </a:lnTo>
                <a:lnTo>
                  <a:pt x="232171" y="8930"/>
                </a:lnTo>
                <a:lnTo>
                  <a:pt x="232171" y="8930"/>
                </a:lnTo>
                <a:lnTo>
                  <a:pt x="232171" y="8930"/>
                </a:lnTo>
                <a:lnTo>
                  <a:pt x="241101" y="8930"/>
                </a:lnTo>
                <a:lnTo>
                  <a:pt x="241101"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23"/>
          <p:cNvSpPr/>
          <p:nvPr/>
        </p:nvSpPr>
        <p:spPr>
          <a:xfrm>
            <a:off x="4420195" y="1312664"/>
            <a:ext cx="232173" cy="223243"/>
          </a:xfrm>
          <a:custGeom>
            <a:avLst/>
            <a:gdLst/>
            <a:ahLst/>
            <a:cxnLst/>
            <a:rect l="0" t="0" r="0" b="0"/>
            <a:pathLst>
              <a:path w="232173" h="223243">
                <a:moveTo>
                  <a:pt x="160734" y="17859"/>
                </a:moveTo>
                <a:lnTo>
                  <a:pt x="160734" y="8930"/>
                </a:lnTo>
                <a:lnTo>
                  <a:pt x="169664" y="8930"/>
                </a:lnTo>
                <a:lnTo>
                  <a:pt x="178594" y="8930"/>
                </a:lnTo>
                <a:lnTo>
                  <a:pt x="178594" y="8930"/>
                </a:lnTo>
                <a:lnTo>
                  <a:pt x="187523" y="0"/>
                </a:lnTo>
                <a:lnTo>
                  <a:pt x="187523" y="0"/>
                </a:lnTo>
                <a:lnTo>
                  <a:pt x="187523" y="8930"/>
                </a:lnTo>
                <a:lnTo>
                  <a:pt x="187523" y="0"/>
                </a:lnTo>
                <a:lnTo>
                  <a:pt x="187523" y="0"/>
                </a:lnTo>
                <a:lnTo>
                  <a:pt x="187523" y="0"/>
                </a:lnTo>
                <a:lnTo>
                  <a:pt x="187523" y="0"/>
                </a:lnTo>
                <a:lnTo>
                  <a:pt x="187523" y="0"/>
                </a:lnTo>
                <a:lnTo>
                  <a:pt x="187523" y="0"/>
                </a:lnTo>
                <a:lnTo>
                  <a:pt x="187523" y="0"/>
                </a:lnTo>
                <a:lnTo>
                  <a:pt x="187523" y="0"/>
                </a:lnTo>
                <a:lnTo>
                  <a:pt x="187523" y="0"/>
                </a:lnTo>
                <a:lnTo>
                  <a:pt x="178594" y="0"/>
                </a:lnTo>
                <a:lnTo>
                  <a:pt x="178594" y="0"/>
                </a:lnTo>
                <a:lnTo>
                  <a:pt x="169664" y="0"/>
                </a:lnTo>
                <a:lnTo>
                  <a:pt x="160734" y="0"/>
                </a:lnTo>
                <a:lnTo>
                  <a:pt x="151805" y="0"/>
                </a:lnTo>
                <a:lnTo>
                  <a:pt x="142875" y="8930"/>
                </a:lnTo>
                <a:lnTo>
                  <a:pt x="133945" y="8930"/>
                </a:lnTo>
                <a:lnTo>
                  <a:pt x="116086" y="8930"/>
                </a:lnTo>
                <a:lnTo>
                  <a:pt x="107156" y="17859"/>
                </a:lnTo>
                <a:lnTo>
                  <a:pt x="98226" y="17859"/>
                </a:lnTo>
                <a:lnTo>
                  <a:pt x="89297" y="17859"/>
                </a:lnTo>
                <a:lnTo>
                  <a:pt x="71437" y="26789"/>
                </a:lnTo>
                <a:lnTo>
                  <a:pt x="62508" y="26789"/>
                </a:lnTo>
                <a:lnTo>
                  <a:pt x="53578" y="35719"/>
                </a:lnTo>
                <a:lnTo>
                  <a:pt x="44648" y="35719"/>
                </a:lnTo>
                <a:lnTo>
                  <a:pt x="35719" y="44649"/>
                </a:lnTo>
                <a:lnTo>
                  <a:pt x="26789" y="44649"/>
                </a:lnTo>
                <a:lnTo>
                  <a:pt x="17859" y="53578"/>
                </a:lnTo>
                <a:lnTo>
                  <a:pt x="8930" y="53578"/>
                </a:lnTo>
                <a:lnTo>
                  <a:pt x="8930" y="62508"/>
                </a:lnTo>
                <a:lnTo>
                  <a:pt x="8930" y="62508"/>
                </a:lnTo>
                <a:lnTo>
                  <a:pt x="0" y="71438"/>
                </a:lnTo>
                <a:lnTo>
                  <a:pt x="0" y="71438"/>
                </a:lnTo>
                <a:lnTo>
                  <a:pt x="0" y="71438"/>
                </a:lnTo>
                <a:lnTo>
                  <a:pt x="0" y="71438"/>
                </a:lnTo>
                <a:lnTo>
                  <a:pt x="0" y="71438"/>
                </a:lnTo>
                <a:lnTo>
                  <a:pt x="8930" y="80367"/>
                </a:lnTo>
                <a:lnTo>
                  <a:pt x="17859" y="80367"/>
                </a:lnTo>
                <a:lnTo>
                  <a:pt x="17859" y="80367"/>
                </a:lnTo>
                <a:lnTo>
                  <a:pt x="26789" y="89297"/>
                </a:lnTo>
                <a:lnTo>
                  <a:pt x="44648" y="89297"/>
                </a:lnTo>
                <a:lnTo>
                  <a:pt x="53578" y="89297"/>
                </a:lnTo>
                <a:lnTo>
                  <a:pt x="71437" y="89297"/>
                </a:lnTo>
                <a:lnTo>
                  <a:pt x="80367" y="98227"/>
                </a:lnTo>
                <a:lnTo>
                  <a:pt x="98226" y="98227"/>
                </a:lnTo>
                <a:lnTo>
                  <a:pt x="116086" y="98227"/>
                </a:lnTo>
                <a:lnTo>
                  <a:pt x="133945" y="107156"/>
                </a:lnTo>
                <a:lnTo>
                  <a:pt x="151805" y="107156"/>
                </a:lnTo>
                <a:lnTo>
                  <a:pt x="160734" y="116086"/>
                </a:lnTo>
                <a:lnTo>
                  <a:pt x="178594" y="125016"/>
                </a:lnTo>
                <a:lnTo>
                  <a:pt x="187523" y="125016"/>
                </a:lnTo>
                <a:lnTo>
                  <a:pt x="196453" y="133945"/>
                </a:lnTo>
                <a:lnTo>
                  <a:pt x="205383" y="133945"/>
                </a:lnTo>
                <a:lnTo>
                  <a:pt x="214312" y="142875"/>
                </a:lnTo>
                <a:lnTo>
                  <a:pt x="223242" y="142875"/>
                </a:lnTo>
                <a:lnTo>
                  <a:pt x="232172" y="151805"/>
                </a:lnTo>
                <a:lnTo>
                  <a:pt x="232172" y="160734"/>
                </a:lnTo>
                <a:lnTo>
                  <a:pt x="232172" y="169664"/>
                </a:lnTo>
                <a:lnTo>
                  <a:pt x="232172" y="169664"/>
                </a:lnTo>
                <a:lnTo>
                  <a:pt x="232172" y="178594"/>
                </a:lnTo>
                <a:lnTo>
                  <a:pt x="232172" y="187523"/>
                </a:lnTo>
                <a:lnTo>
                  <a:pt x="223242" y="187523"/>
                </a:lnTo>
                <a:lnTo>
                  <a:pt x="223242" y="196453"/>
                </a:lnTo>
                <a:lnTo>
                  <a:pt x="214312" y="196453"/>
                </a:lnTo>
                <a:lnTo>
                  <a:pt x="205383" y="205383"/>
                </a:lnTo>
                <a:lnTo>
                  <a:pt x="196453" y="205383"/>
                </a:lnTo>
                <a:lnTo>
                  <a:pt x="187523" y="214312"/>
                </a:lnTo>
                <a:lnTo>
                  <a:pt x="178594" y="214312"/>
                </a:lnTo>
                <a:lnTo>
                  <a:pt x="169664" y="223242"/>
                </a:lnTo>
                <a:lnTo>
                  <a:pt x="151805" y="223242"/>
                </a:lnTo>
                <a:lnTo>
                  <a:pt x="151805" y="223242"/>
                </a:lnTo>
                <a:lnTo>
                  <a:pt x="133945" y="223242"/>
                </a:lnTo>
                <a:lnTo>
                  <a:pt x="125016" y="223242"/>
                </a:lnTo>
                <a:lnTo>
                  <a:pt x="125016" y="223242"/>
                </a:lnTo>
                <a:lnTo>
                  <a:pt x="116086" y="223242"/>
                </a:lnTo>
                <a:lnTo>
                  <a:pt x="107156" y="223242"/>
                </a:lnTo>
                <a:lnTo>
                  <a:pt x="98226" y="223242"/>
                </a:lnTo>
                <a:lnTo>
                  <a:pt x="98226" y="214312"/>
                </a:lnTo>
                <a:lnTo>
                  <a:pt x="89297" y="214312"/>
                </a:lnTo>
                <a:lnTo>
                  <a:pt x="89297" y="21431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24"/>
          <p:cNvSpPr/>
          <p:nvPr/>
        </p:nvSpPr>
        <p:spPr>
          <a:xfrm>
            <a:off x="4902398" y="1285875"/>
            <a:ext cx="232173" cy="223243"/>
          </a:xfrm>
          <a:custGeom>
            <a:avLst/>
            <a:gdLst/>
            <a:ahLst/>
            <a:cxnLst/>
            <a:rect l="0" t="0" r="0" b="0"/>
            <a:pathLst>
              <a:path w="232173" h="223243">
                <a:moveTo>
                  <a:pt x="8930" y="53578"/>
                </a:move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53578"/>
                </a:lnTo>
                <a:lnTo>
                  <a:pt x="8930" y="44648"/>
                </a:lnTo>
                <a:lnTo>
                  <a:pt x="8930" y="53578"/>
                </a:lnTo>
                <a:lnTo>
                  <a:pt x="8930" y="53578"/>
                </a:lnTo>
                <a:lnTo>
                  <a:pt x="8930" y="53578"/>
                </a:lnTo>
                <a:lnTo>
                  <a:pt x="8930" y="53578"/>
                </a:lnTo>
                <a:lnTo>
                  <a:pt x="8930" y="53578"/>
                </a:lnTo>
                <a:lnTo>
                  <a:pt x="8930" y="53578"/>
                </a:lnTo>
                <a:lnTo>
                  <a:pt x="8930" y="53578"/>
                </a:lnTo>
                <a:lnTo>
                  <a:pt x="8930" y="62508"/>
                </a:lnTo>
                <a:lnTo>
                  <a:pt x="8930" y="62508"/>
                </a:lnTo>
                <a:lnTo>
                  <a:pt x="8930" y="62508"/>
                </a:lnTo>
                <a:lnTo>
                  <a:pt x="8930" y="62508"/>
                </a:lnTo>
                <a:lnTo>
                  <a:pt x="0" y="71438"/>
                </a:lnTo>
                <a:lnTo>
                  <a:pt x="0" y="71438"/>
                </a:lnTo>
                <a:lnTo>
                  <a:pt x="0" y="71438"/>
                </a:lnTo>
                <a:lnTo>
                  <a:pt x="0" y="71438"/>
                </a:lnTo>
                <a:lnTo>
                  <a:pt x="0" y="71438"/>
                </a:lnTo>
                <a:lnTo>
                  <a:pt x="0" y="80367"/>
                </a:lnTo>
                <a:lnTo>
                  <a:pt x="0" y="80367"/>
                </a:lnTo>
                <a:lnTo>
                  <a:pt x="0" y="80367"/>
                </a:lnTo>
                <a:lnTo>
                  <a:pt x="0" y="80367"/>
                </a:lnTo>
                <a:lnTo>
                  <a:pt x="0" y="80367"/>
                </a:lnTo>
                <a:lnTo>
                  <a:pt x="0" y="80367"/>
                </a:lnTo>
                <a:lnTo>
                  <a:pt x="0" y="80367"/>
                </a:lnTo>
                <a:lnTo>
                  <a:pt x="0" y="80367"/>
                </a:lnTo>
                <a:lnTo>
                  <a:pt x="0" y="80367"/>
                </a:lnTo>
                <a:lnTo>
                  <a:pt x="0" y="89297"/>
                </a:lnTo>
                <a:lnTo>
                  <a:pt x="0" y="89297"/>
                </a:lnTo>
                <a:lnTo>
                  <a:pt x="0" y="89297"/>
                </a:lnTo>
                <a:lnTo>
                  <a:pt x="0" y="89297"/>
                </a:lnTo>
                <a:lnTo>
                  <a:pt x="0" y="89297"/>
                </a:lnTo>
                <a:lnTo>
                  <a:pt x="0" y="89297"/>
                </a:lnTo>
                <a:lnTo>
                  <a:pt x="0" y="89297"/>
                </a:lnTo>
                <a:lnTo>
                  <a:pt x="0" y="89297"/>
                </a:lnTo>
                <a:lnTo>
                  <a:pt x="0" y="89297"/>
                </a:lnTo>
                <a:lnTo>
                  <a:pt x="0" y="89297"/>
                </a:lnTo>
                <a:lnTo>
                  <a:pt x="0" y="89297"/>
                </a:lnTo>
                <a:lnTo>
                  <a:pt x="0" y="89297"/>
                </a:lnTo>
                <a:lnTo>
                  <a:pt x="0" y="89297"/>
                </a:lnTo>
                <a:lnTo>
                  <a:pt x="0" y="89297"/>
                </a:lnTo>
                <a:lnTo>
                  <a:pt x="0" y="89297"/>
                </a:lnTo>
                <a:lnTo>
                  <a:pt x="0" y="80367"/>
                </a:lnTo>
                <a:lnTo>
                  <a:pt x="0" y="80367"/>
                </a:lnTo>
                <a:lnTo>
                  <a:pt x="0" y="80367"/>
                </a:lnTo>
                <a:lnTo>
                  <a:pt x="0" y="80367"/>
                </a:lnTo>
                <a:lnTo>
                  <a:pt x="0" y="80367"/>
                </a:lnTo>
                <a:lnTo>
                  <a:pt x="0" y="71438"/>
                </a:lnTo>
                <a:lnTo>
                  <a:pt x="0" y="71438"/>
                </a:lnTo>
                <a:lnTo>
                  <a:pt x="0" y="71438"/>
                </a:lnTo>
                <a:lnTo>
                  <a:pt x="0" y="71438"/>
                </a:lnTo>
                <a:lnTo>
                  <a:pt x="0" y="62508"/>
                </a:lnTo>
                <a:lnTo>
                  <a:pt x="8930" y="62508"/>
                </a:lnTo>
                <a:lnTo>
                  <a:pt x="8930" y="53578"/>
                </a:lnTo>
                <a:lnTo>
                  <a:pt x="8930" y="53578"/>
                </a:lnTo>
                <a:lnTo>
                  <a:pt x="8930" y="53578"/>
                </a:lnTo>
                <a:lnTo>
                  <a:pt x="8930" y="53578"/>
                </a:lnTo>
                <a:lnTo>
                  <a:pt x="8930" y="53578"/>
                </a:lnTo>
                <a:lnTo>
                  <a:pt x="8930" y="53578"/>
                </a:lnTo>
                <a:lnTo>
                  <a:pt x="8930" y="44648"/>
                </a:lnTo>
                <a:lnTo>
                  <a:pt x="8930" y="44648"/>
                </a:lnTo>
                <a:lnTo>
                  <a:pt x="8930" y="44648"/>
                </a:lnTo>
                <a:lnTo>
                  <a:pt x="8930" y="44648"/>
                </a:lnTo>
                <a:lnTo>
                  <a:pt x="8930" y="44648"/>
                </a:lnTo>
                <a:lnTo>
                  <a:pt x="8930" y="35719"/>
                </a:lnTo>
                <a:lnTo>
                  <a:pt x="8930" y="35719"/>
                </a:lnTo>
                <a:lnTo>
                  <a:pt x="8930" y="35719"/>
                </a:lnTo>
                <a:lnTo>
                  <a:pt x="8930" y="35719"/>
                </a:lnTo>
                <a:lnTo>
                  <a:pt x="8930" y="35719"/>
                </a:lnTo>
                <a:lnTo>
                  <a:pt x="8930" y="35719"/>
                </a:lnTo>
                <a:lnTo>
                  <a:pt x="8930" y="35719"/>
                </a:lnTo>
                <a:lnTo>
                  <a:pt x="8930" y="35719"/>
                </a:lnTo>
                <a:lnTo>
                  <a:pt x="8930" y="35719"/>
                </a:lnTo>
                <a:lnTo>
                  <a:pt x="8930" y="35719"/>
                </a:lnTo>
                <a:lnTo>
                  <a:pt x="17860" y="35719"/>
                </a:lnTo>
                <a:lnTo>
                  <a:pt x="17860" y="35719"/>
                </a:lnTo>
                <a:lnTo>
                  <a:pt x="17860" y="35719"/>
                </a:lnTo>
                <a:lnTo>
                  <a:pt x="17860" y="35719"/>
                </a:lnTo>
                <a:lnTo>
                  <a:pt x="17860" y="35719"/>
                </a:lnTo>
                <a:lnTo>
                  <a:pt x="17860" y="44648"/>
                </a:lnTo>
                <a:lnTo>
                  <a:pt x="8930" y="44648"/>
                </a:lnTo>
                <a:lnTo>
                  <a:pt x="8930" y="44648"/>
                </a:lnTo>
                <a:lnTo>
                  <a:pt x="8930" y="44648"/>
                </a:lnTo>
                <a:lnTo>
                  <a:pt x="8930" y="53578"/>
                </a:lnTo>
                <a:lnTo>
                  <a:pt x="17860" y="53578"/>
                </a:lnTo>
                <a:lnTo>
                  <a:pt x="17860" y="62508"/>
                </a:lnTo>
                <a:lnTo>
                  <a:pt x="17860" y="62508"/>
                </a:lnTo>
                <a:lnTo>
                  <a:pt x="17860" y="80367"/>
                </a:lnTo>
                <a:lnTo>
                  <a:pt x="8930" y="80367"/>
                </a:lnTo>
                <a:lnTo>
                  <a:pt x="8930" y="89297"/>
                </a:lnTo>
                <a:lnTo>
                  <a:pt x="8930" y="98227"/>
                </a:lnTo>
                <a:lnTo>
                  <a:pt x="8930" y="107156"/>
                </a:lnTo>
                <a:lnTo>
                  <a:pt x="8930" y="116086"/>
                </a:lnTo>
                <a:lnTo>
                  <a:pt x="8930" y="116086"/>
                </a:lnTo>
                <a:lnTo>
                  <a:pt x="8930" y="125016"/>
                </a:lnTo>
                <a:lnTo>
                  <a:pt x="8930" y="133945"/>
                </a:lnTo>
                <a:lnTo>
                  <a:pt x="8930" y="142875"/>
                </a:lnTo>
                <a:lnTo>
                  <a:pt x="8930" y="151805"/>
                </a:lnTo>
                <a:lnTo>
                  <a:pt x="8930" y="160734"/>
                </a:lnTo>
                <a:lnTo>
                  <a:pt x="17860" y="169664"/>
                </a:lnTo>
                <a:lnTo>
                  <a:pt x="17860" y="178594"/>
                </a:lnTo>
                <a:lnTo>
                  <a:pt x="17860" y="187523"/>
                </a:lnTo>
                <a:lnTo>
                  <a:pt x="26790" y="187523"/>
                </a:lnTo>
                <a:lnTo>
                  <a:pt x="26790" y="196453"/>
                </a:lnTo>
                <a:lnTo>
                  <a:pt x="35719" y="196453"/>
                </a:lnTo>
                <a:lnTo>
                  <a:pt x="44649" y="205383"/>
                </a:lnTo>
                <a:lnTo>
                  <a:pt x="53579" y="214312"/>
                </a:lnTo>
                <a:lnTo>
                  <a:pt x="62508" y="214312"/>
                </a:lnTo>
                <a:lnTo>
                  <a:pt x="71438" y="214312"/>
                </a:lnTo>
                <a:lnTo>
                  <a:pt x="80368" y="223242"/>
                </a:lnTo>
                <a:lnTo>
                  <a:pt x="89297" y="223242"/>
                </a:lnTo>
                <a:lnTo>
                  <a:pt x="98227" y="223242"/>
                </a:lnTo>
                <a:lnTo>
                  <a:pt x="107157" y="223242"/>
                </a:lnTo>
                <a:lnTo>
                  <a:pt x="116086" y="223242"/>
                </a:lnTo>
                <a:lnTo>
                  <a:pt x="125016" y="223242"/>
                </a:lnTo>
                <a:lnTo>
                  <a:pt x="133946" y="214312"/>
                </a:lnTo>
                <a:lnTo>
                  <a:pt x="142875" y="214312"/>
                </a:lnTo>
                <a:lnTo>
                  <a:pt x="151805" y="214312"/>
                </a:lnTo>
                <a:lnTo>
                  <a:pt x="160735" y="205383"/>
                </a:lnTo>
                <a:lnTo>
                  <a:pt x="169665" y="196453"/>
                </a:lnTo>
                <a:lnTo>
                  <a:pt x="178594" y="187523"/>
                </a:lnTo>
                <a:lnTo>
                  <a:pt x="187524" y="178594"/>
                </a:lnTo>
                <a:lnTo>
                  <a:pt x="196454" y="169664"/>
                </a:lnTo>
                <a:lnTo>
                  <a:pt x="205383" y="160734"/>
                </a:lnTo>
                <a:lnTo>
                  <a:pt x="205383" y="142875"/>
                </a:lnTo>
                <a:lnTo>
                  <a:pt x="214313" y="133945"/>
                </a:lnTo>
                <a:lnTo>
                  <a:pt x="214313" y="125016"/>
                </a:lnTo>
                <a:lnTo>
                  <a:pt x="223243" y="116086"/>
                </a:lnTo>
                <a:lnTo>
                  <a:pt x="223243" y="107156"/>
                </a:lnTo>
                <a:lnTo>
                  <a:pt x="223243" y="98227"/>
                </a:lnTo>
                <a:lnTo>
                  <a:pt x="232172" y="80367"/>
                </a:lnTo>
                <a:lnTo>
                  <a:pt x="232172" y="71438"/>
                </a:lnTo>
                <a:lnTo>
                  <a:pt x="232172" y="62508"/>
                </a:lnTo>
                <a:lnTo>
                  <a:pt x="232172" y="53578"/>
                </a:lnTo>
                <a:lnTo>
                  <a:pt x="232172" y="44648"/>
                </a:lnTo>
                <a:lnTo>
                  <a:pt x="232172" y="35719"/>
                </a:lnTo>
                <a:lnTo>
                  <a:pt x="232172" y="35719"/>
                </a:lnTo>
                <a:lnTo>
                  <a:pt x="232172" y="26789"/>
                </a:lnTo>
                <a:lnTo>
                  <a:pt x="232172" y="26789"/>
                </a:lnTo>
                <a:lnTo>
                  <a:pt x="232172" y="17859"/>
                </a:lnTo>
                <a:lnTo>
                  <a:pt x="232172" y="17859"/>
                </a:lnTo>
                <a:lnTo>
                  <a:pt x="232172" y="8930"/>
                </a:lnTo>
                <a:lnTo>
                  <a:pt x="232172" y="8930"/>
                </a:lnTo>
                <a:lnTo>
                  <a:pt x="223243" y="8930"/>
                </a:lnTo>
                <a:lnTo>
                  <a:pt x="223243" y="8930"/>
                </a:lnTo>
                <a:lnTo>
                  <a:pt x="223243" y="0"/>
                </a:lnTo>
                <a:lnTo>
                  <a:pt x="223243" y="0"/>
                </a:lnTo>
                <a:lnTo>
                  <a:pt x="223243" y="8930"/>
                </a:lnTo>
                <a:lnTo>
                  <a:pt x="223243" y="0"/>
                </a:lnTo>
                <a:lnTo>
                  <a:pt x="223243" y="0"/>
                </a:lnTo>
                <a:lnTo>
                  <a:pt x="223243" y="0"/>
                </a:lnTo>
                <a:lnTo>
                  <a:pt x="223243" y="0"/>
                </a:lnTo>
                <a:lnTo>
                  <a:pt x="223243" y="0"/>
                </a:lnTo>
                <a:lnTo>
                  <a:pt x="223243" y="0"/>
                </a:lnTo>
                <a:lnTo>
                  <a:pt x="223243" y="0"/>
                </a:lnTo>
                <a:lnTo>
                  <a:pt x="223243" y="0"/>
                </a:lnTo>
                <a:lnTo>
                  <a:pt x="223243" y="0"/>
                </a:lnTo>
                <a:lnTo>
                  <a:pt x="223243" y="0"/>
                </a:lnTo>
                <a:lnTo>
                  <a:pt x="223243" y="0"/>
                </a:lnTo>
                <a:lnTo>
                  <a:pt x="223243" y="0"/>
                </a:lnTo>
                <a:lnTo>
                  <a:pt x="223243" y="0"/>
                </a:lnTo>
                <a:lnTo>
                  <a:pt x="223243" y="0"/>
                </a:lnTo>
                <a:lnTo>
                  <a:pt x="223243" y="0"/>
                </a:lnTo>
                <a:lnTo>
                  <a:pt x="223243" y="0"/>
                </a:lnTo>
                <a:lnTo>
                  <a:pt x="223243" y="0"/>
                </a:lnTo>
                <a:lnTo>
                  <a:pt x="232172" y="0"/>
                </a:lnTo>
                <a:lnTo>
                  <a:pt x="232172"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25"/>
          <p:cNvSpPr/>
          <p:nvPr/>
        </p:nvSpPr>
        <p:spPr>
          <a:xfrm>
            <a:off x="5286375" y="1285875"/>
            <a:ext cx="17860" cy="232173"/>
          </a:xfrm>
          <a:custGeom>
            <a:avLst/>
            <a:gdLst/>
            <a:ahLst/>
            <a:cxnLst/>
            <a:rect l="0" t="0" r="0" b="0"/>
            <a:pathLst>
              <a:path w="17860" h="232173">
                <a:moveTo>
                  <a:pt x="0" y="17859"/>
                </a:moveTo>
                <a:lnTo>
                  <a:pt x="0" y="17859"/>
                </a:lnTo>
                <a:lnTo>
                  <a:pt x="0" y="8930"/>
                </a:lnTo>
                <a:lnTo>
                  <a:pt x="0" y="8930"/>
                </a:lnTo>
                <a:lnTo>
                  <a:pt x="0" y="8930"/>
                </a:lnTo>
                <a:lnTo>
                  <a:pt x="0" y="0"/>
                </a:lnTo>
                <a:lnTo>
                  <a:pt x="0" y="0"/>
                </a:lnTo>
                <a:lnTo>
                  <a:pt x="0" y="0"/>
                </a:lnTo>
                <a:lnTo>
                  <a:pt x="0" y="0"/>
                </a:lnTo>
                <a:lnTo>
                  <a:pt x="0" y="8930"/>
                </a:lnTo>
                <a:lnTo>
                  <a:pt x="0" y="8930"/>
                </a:lnTo>
                <a:lnTo>
                  <a:pt x="0" y="8930"/>
                </a:lnTo>
                <a:lnTo>
                  <a:pt x="0" y="8930"/>
                </a:lnTo>
                <a:lnTo>
                  <a:pt x="0" y="8930"/>
                </a:lnTo>
                <a:lnTo>
                  <a:pt x="0" y="17859"/>
                </a:lnTo>
                <a:lnTo>
                  <a:pt x="0" y="26789"/>
                </a:lnTo>
                <a:lnTo>
                  <a:pt x="0" y="26789"/>
                </a:lnTo>
                <a:lnTo>
                  <a:pt x="0" y="44648"/>
                </a:lnTo>
                <a:lnTo>
                  <a:pt x="0" y="44648"/>
                </a:lnTo>
                <a:lnTo>
                  <a:pt x="0" y="53578"/>
                </a:lnTo>
                <a:lnTo>
                  <a:pt x="0" y="71438"/>
                </a:lnTo>
                <a:lnTo>
                  <a:pt x="0" y="80367"/>
                </a:lnTo>
                <a:lnTo>
                  <a:pt x="0" y="89297"/>
                </a:lnTo>
                <a:lnTo>
                  <a:pt x="0" y="98227"/>
                </a:lnTo>
                <a:lnTo>
                  <a:pt x="8930" y="107156"/>
                </a:lnTo>
                <a:lnTo>
                  <a:pt x="8930" y="116086"/>
                </a:lnTo>
                <a:lnTo>
                  <a:pt x="8930" y="133945"/>
                </a:lnTo>
                <a:lnTo>
                  <a:pt x="8930" y="142875"/>
                </a:lnTo>
                <a:lnTo>
                  <a:pt x="8930" y="151805"/>
                </a:lnTo>
                <a:lnTo>
                  <a:pt x="8930" y="160734"/>
                </a:lnTo>
                <a:lnTo>
                  <a:pt x="8930" y="169664"/>
                </a:lnTo>
                <a:lnTo>
                  <a:pt x="8930" y="178594"/>
                </a:lnTo>
                <a:lnTo>
                  <a:pt x="8930" y="187523"/>
                </a:lnTo>
                <a:lnTo>
                  <a:pt x="17859" y="196453"/>
                </a:lnTo>
                <a:lnTo>
                  <a:pt x="17859" y="196453"/>
                </a:lnTo>
                <a:lnTo>
                  <a:pt x="17859" y="205383"/>
                </a:lnTo>
                <a:lnTo>
                  <a:pt x="17859" y="214312"/>
                </a:lnTo>
                <a:lnTo>
                  <a:pt x="17859" y="214312"/>
                </a:lnTo>
                <a:lnTo>
                  <a:pt x="8930" y="223242"/>
                </a:lnTo>
                <a:lnTo>
                  <a:pt x="8930" y="232172"/>
                </a:lnTo>
                <a:lnTo>
                  <a:pt x="8930" y="232172"/>
                </a:lnTo>
                <a:lnTo>
                  <a:pt x="8930" y="232172"/>
                </a:lnTo>
                <a:lnTo>
                  <a:pt x="8930" y="232172"/>
                </a:lnTo>
                <a:lnTo>
                  <a:pt x="8930" y="232172"/>
                </a:lnTo>
                <a:lnTo>
                  <a:pt x="8930" y="232172"/>
                </a:lnTo>
                <a:lnTo>
                  <a:pt x="8930" y="232172"/>
                </a:lnTo>
                <a:lnTo>
                  <a:pt x="8930" y="232172"/>
                </a:lnTo>
                <a:lnTo>
                  <a:pt x="8930" y="23217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Freeform 26"/>
          <p:cNvSpPr/>
          <p:nvPr/>
        </p:nvSpPr>
        <p:spPr>
          <a:xfrm>
            <a:off x="5268516" y="1294805"/>
            <a:ext cx="160735" cy="205383"/>
          </a:xfrm>
          <a:custGeom>
            <a:avLst/>
            <a:gdLst/>
            <a:ahLst/>
            <a:cxnLst/>
            <a:rect l="0" t="0" r="0" b="0"/>
            <a:pathLst>
              <a:path w="160735" h="205383">
                <a:moveTo>
                  <a:pt x="151804" y="8929"/>
                </a:moveTo>
                <a:lnTo>
                  <a:pt x="151804" y="0"/>
                </a:lnTo>
                <a:lnTo>
                  <a:pt x="151804" y="0"/>
                </a:lnTo>
                <a:lnTo>
                  <a:pt x="151804" y="0"/>
                </a:lnTo>
                <a:lnTo>
                  <a:pt x="151804" y="0"/>
                </a:lnTo>
                <a:lnTo>
                  <a:pt x="151804" y="0"/>
                </a:lnTo>
                <a:lnTo>
                  <a:pt x="151804" y="8929"/>
                </a:lnTo>
                <a:lnTo>
                  <a:pt x="151804" y="8929"/>
                </a:lnTo>
                <a:lnTo>
                  <a:pt x="151804" y="8929"/>
                </a:lnTo>
                <a:lnTo>
                  <a:pt x="142875" y="17859"/>
                </a:lnTo>
                <a:lnTo>
                  <a:pt x="142875" y="17859"/>
                </a:lnTo>
                <a:lnTo>
                  <a:pt x="133945" y="17859"/>
                </a:lnTo>
                <a:lnTo>
                  <a:pt x="125015" y="35718"/>
                </a:lnTo>
                <a:lnTo>
                  <a:pt x="125015" y="35718"/>
                </a:lnTo>
                <a:lnTo>
                  <a:pt x="116086" y="35718"/>
                </a:lnTo>
                <a:lnTo>
                  <a:pt x="107156" y="44648"/>
                </a:lnTo>
                <a:lnTo>
                  <a:pt x="98226" y="44648"/>
                </a:lnTo>
                <a:lnTo>
                  <a:pt x="89297" y="53578"/>
                </a:lnTo>
                <a:lnTo>
                  <a:pt x="80367" y="53578"/>
                </a:lnTo>
                <a:lnTo>
                  <a:pt x="71437" y="62508"/>
                </a:lnTo>
                <a:lnTo>
                  <a:pt x="62507" y="71437"/>
                </a:lnTo>
                <a:lnTo>
                  <a:pt x="62507" y="71437"/>
                </a:lnTo>
                <a:lnTo>
                  <a:pt x="53578" y="80367"/>
                </a:lnTo>
                <a:lnTo>
                  <a:pt x="44648" y="89297"/>
                </a:lnTo>
                <a:lnTo>
                  <a:pt x="35718" y="89297"/>
                </a:lnTo>
                <a:lnTo>
                  <a:pt x="26789" y="98226"/>
                </a:lnTo>
                <a:lnTo>
                  <a:pt x="17859" y="98226"/>
                </a:lnTo>
                <a:lnTo>
                  <a:pt x="17859" y="98226"/>
                </a:lnTo>
                <a:lnTo>
                  <a:pt x="8929" y="107156"/>
                </a:lnTo>
                <a:lnTo>
                  <a:pt x="8929" y="116086"/>
                </a:lnTo>
                <a:lnTo>
                  <a:pt x="0" y="116086"/>
                </a:lnTo>
                <a:lnTo>
                  <a:pt x="0" y="125015"/>
                </a:lnTo>
                <a:lnTo>
                  <a:pt x="0" y="125015"/>
                </a:lnTo>
                <a:lnTo>
                  <a:pt x="0" y="133945"/>
                </a:lnTo>
                <a:lnTo>
                  <a:pt x="0" y="133945"/>
                </a:lnTo>
                <a:lnTo>
                  <a:pt x="0" y="142875"/>
                </a:lnTo>
                <a:lnTo>
                  <a:pt x="8929" y="142875"/>
                </a:lnTo>
                <a:lnTo>
                  <a:pt x="8929" y="151804"/>
                </a:lnTo>
                <a:lnTo>
                  <a:pt x="17859" y="151804"/>
                </a:lnTo>
                <a:lnTo>
                  <a:pt x="26789" y="160734"/>
                </a:lnTo>
                <a:lnTo>
                  <a:pt x="35718" y="160734"/>
                </a:lnTo>
                <a:lnTo>
                  <a:pt x="44648" y="169664"/>
                </a:lnTo>
                <a:lnTo>
                  <a:pt x="53578" y="178593"/>
                </a:lnTo>
                <a:lnTo>
                  <a:pt x="62507" y="178593"/>
                </a:lnTo>
                <a:lnTo>
                  <a:pt x="71437" y="178593"/>
                </a:lnTo>
                <a:lnTo>
                  <a:pt x="89297" y="187523"/>
                </a:lnTo>
                <a:lnTo>
                  <a:pt x="98226" y="187523"/>
                </a:lnTo>
                <a:lnTo>
                  <a:pt x="107156" y="187523"/>
                </a:lnTo>
                <a:lnTo>
                  <a:pt x="116086" y="196453"/>
                </a:lnTo>
                <a:lnTo>
                  <a:pt x="133945" y="196453"/>
                </a:lnTo>
                <a:lnTo>
                  <a:pt x="133945" y="196453"/>
                </a:lnTo>
                <a:lnTo>
                  <a:pt x="142875" y="205382"/>
                </a:lnTo>
                <a:lnTo>
                  <a:pt x="151804" y="205382"/>
                </a:lnTo>
                <a:lnTo>
                  <a:pt x="151804" y="205382"/>
                </a:lnTo>
                <a:lnTo>
                  <a:pt x="160734" y="205382"/>
                </a:lnTo>
                <a:lnTo>
                  <a:pt x="160734" y="205382"/>
                </a:lnTo>
                <a:lnTo>
                  <a:pt x="160734" y="205382"/>
                </a:lnTo>
                <a:lnTo>
                  <a:pt x="160734" y="205382"/>
                </a:lnTo>
                <a:lnTo>
                  <a:pt x="160734" y="205382"/>
                </a:lnTo>
                <a:lnTo>
                  <a:pt x="160734" y="205382"/>
                </a:lnTo>
                <a:lnTo>
                  <a:pt x="160734" y="205382"/>
                </a:lnTo>
                <a:lnTo>
                  <a:pt x="160734" y="205382"/>
                </a:lnTo>
                <a:lnTo>
                  <a:pt x="160734" y="205382"/>
                </a:lnTo>
                <a:lnTo>
                  <a:pt x="160734" y="205382"/>
                </a:lnTo>
                <a:lnTo>
                  <a:pt x="160734" y="205382"/>
                </a:lnTo>
                <a:lnTo>
                  <a:pt x="160734" y="205382"/>
                </a:lnTo>
                <a:lnTo>
                  <a:pt x="160734" y="205382"/>
                </a:lnTo>
                <a:lnTo>
                  <a:pt x="151804" y="205382"/>
                </a:lnTo>
                <a:lnTo>
                  <a:pt x="151804" y="196453"/>
                </a:lnTo>
                <a:lnTo>
                  <a:pt x="151804" y="1964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Freeform 27"/>
          <p:cNvSpPr/>
          <p:nvPr/>
        </p:nvSpPr>
        <p:spPr>
          <a:xfrm>
            <a:off x="5581054" y="1419820"/>
            <a:ext cx="678658" cy="17861"/>
          </a:xfrm>
          <a:custGeom>
            <a:avLst/>
            <a:gdLst/>
            <a:ahLst/>
            <a:cxnLst/>
            <a:rect l="0" t="0" r="0" b="0"/>
            <a:pathLst>
              <a:path w="678658" h="17861">
                <a:moveTo>
                  <a:pt x="26789" y="8930"/>
                </a:moveTo>
                <a:lnTo>
                  <a:pt x="26789" y="8930"/>
                </a:lnTo>
                <a:lnTo>
                  <a:pt x="17860" y="8930"/>
                </a:lnTo>
                <a:lnTo>
                  <a:pt x="17860" y="8930"/>
                </a:lnTo>
                <a:lnTo>
                  <a:pt x="17860" y="8930"/>
                </a:lnTo>
                <a:lnTo>
                  <a:pt x="17860" y="8930"/>
                </a:lnTo>
                <a:lnTo>
                  <a:pt x="8930" y="8930"/>
                </a:lnTo>
                <a:lnTo>
                  <a:pt x="8930" y="8930"/>
                </a:lnTo>
                <a:lnTo>
                  <a:pt x="8930" y="8930"/>
                </a:lnTo>
                <a:lnTo>
                  <a:pt x="8930" y="8930"/>
                </a:lnTo>
                <a:lnTo>
                  <a:pt x="893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8930" y="8930"/>
                </a:lnTo>
                <a:lnTo>
                  <a:pt x="8930" y="0"/>
                </a:lnTo>
                <a:lnTo>
                  <a:pt x="8930" y="0"/>
                </a:lnTo>
                <a:lnTo>
                  <a:pt x="8930" y="0"/>
                </a:lnTo>
                <a:lnTo>
                  <a:pt x="8930" y="0"/>
                </a:lnTo>
                <a:lnTo>
                  <a:pt x="17860" y="8930"/>
                </a:lnTo>
                <a:lnTo>
                  <a:pt x="17860" y="8930"/>
                </a:lnTo>
                <a:lnTo>
                  <a:pt x="17860" y="8930"/>
                </a:lnTo>
                <a:lnTo>
                  <a:pt x="26789" y="8930"/>
                </a:lnTo>
                <a:lnTo>
                  <a:pt x="35719" y="0"/>
                </a:lnTo>
                <a:lnTo>
                  <a:pt x="44649" y="8930"/>
                </a:lnTo>
                <a:lnTo>
                  <a:pt x="53578" y="8930"/>
                </a:lnTo>
                <a:lnTo>
                  <a:pt x="53578" y="8930"/>
                </a:lnTo>
                <a:lnTo>
                  <a:pt x="62508" y="8930"/>
                </a:lnTo>
                <a:lnTo>
                  <a:pt x="71438" y="8930"/>
                </a:lnTo>
                <a:lnTo>
                  <a:pt x="80367" y="8930"/>
                </a:lnTo>
                <a:lnTo>
                  <a:pt x="98227" y="8930"/>
                </a:lnTo>
                <a:lnTo>
                  <a:pt x="107157" y="8930"/>
                </a:lnTo>
                <a:lnTo>
                  <a:pt x="116086" y="8930"/>
                </a:lnTo>
                <a:lnTo>
                  <a:pt x="125016" y="8930"/>
                </a:lnTo>
                <a:lnTo>
                  <a:pt x="142875" y="8930"/>
                </a:lnTo>
                <a:lnTo>
                  <a:pt x="151805" y="8930"/>
                </a:lnTo>
                <a:lnTo>
                  <a:pt x="169664" y="8930"/>
                </a:lnTo>
                <a:lnTo>
                  <a:pt x="187524" y="8930"/>
                </a:lnTo>
                <a:lnTo>
                  <a:pt x="196453" y="17860"/>
                </a:lnTo>
                <a:lnTo>
                  <a:pt x="214313" y="17860"/>
                </a:lnTo>
                <a:lnTo>
                  <a:pt x="223242" y="17860"/>
                </a:lnTo>
                <a:lnTo>
                  <a:pt x="241102" y="17860"/>
                </a:lnTo>
                <a:lnTo>
                  <a:pt x="250032" y="17860"/>
                </a:lnTo>
                <a:lnTo>
                  <a:pt x="267891" y="17860"/>
                </a:lnTo>
                <a:lnTo>
                  <a:pt x="285750" y="17860"/>
                </a:lnTo>
                <a:lnTo>
                  <a:pt x="294680" y="8930"/>
                </a:lnTo>
                <a:lnTo>
                  <a:pt x="312539" y="17860"/>
                </a:lnTo>
                <a:lnTo>
                  <a:pt x="330399" y="8930"/>
                </a:lnTo>
                <a:lnTo>
                  <a:pt x="339328" y="17860"/>
                </a:lnTo>
                <a:lnTo>
                  <a:pt x="357188" y="17860"/>
                </a:lnTo>
                <a:lnTo>
                  <a:pt x="375047" y="17860"/>
                </a:lnTo>
                <a:lnTo>
                  <a:pt x="383977" y="17860"/>
                </a:lnTo>
                <a:lnTo>
                  <a:pt x="401836" y="17860"/>
                </a:lnTo>
                <a:lnTo>
                  <a:pt x="419696" y="8930"/>
                </a:lnTo>
                <a:lnTo>
                  <a:pt x="428625" y="17860"/>
                </a:lnTo>
                <a:lnTo>
                  <a:pt x="446485" y="17860"/>
                </a:lnTo>
                <a:lnTo>
                  <a:pt x="464344" y="8930"/>
                </a:lnTo>
                <a:lnTo>
                  <a:pt x="473274" y="17860"/>
                </a:lnTo>
                <a:lnTo>
                  <a:pt x="491133" y="8930"/>
                </a:lnTo>
                <a:lnTo>
                  <a:pt x="500063" y="17860"/>
                </a:lnTo>
                <a:lnTo>
                  <a:pt x="508992" y="17860"/>
                </a:lnTo>
                <a:lnTo>
                  <a:pt x="526852" y="17860"/>
                </a:lnTo>
                <a:lnTo>
                  <a:pt x="535782" y="17860"/>
                </a:lnTo>
                <a:lnTo>
                  <a:pt x="553641" y="17860"/>
                </a:lnTo>
                <a:lnTo>
                  <a:pt x="562571" y="8930"/>
                </a:lnTo>
                <a:lnTo>
                  <a:pt x="571500" y="8930"/>
                </a:lnTo>
                <a:lnTo>
                  <a:pt x="580430" y="8930"/>
                </a:lnTo>
                <a:lnTo>
                  <a:pt x="589360" y="17860"/>
                </a:lnTo>
                <a:lnTo>
                  <a:pt x="598289" y="17860"/>
                </a:lnTo>
                <a:lnTo>
                  <a:pt x="607219" y="17860"/>
                </a:lnTo>
                <a:lnTo>
                  <a:pt x="616149" y="17860"/>
                </a:lnTo>
                <a:lnTo>
                  <a:pt x="625078" y="17860"/>
                </a:lnTo>
                <a:lnTo>
                  <a:pt x="634008" y="17860"/>
                </a:lnTo>
                <a:lnTo>
                  <a:pt x="642938" y="17860"/>
                </a:lnTo>
                <a:lnTo>
                  <a:pt x="642938" y="17860"/>
                </a:lnTo>
                <a:lnTo>
                  <a:pt x="651867" y="8930"/>
                </a:lnTo>
                <a:lnTo>
                  <a:pt x="651867" y="17860"/>
                </a:lnTo>
                <a:lnTo>
                  <a:pt x="660797" y="8930"/>
                </a:lnTo>
                <a:lnTo>
                  <a:pt x="660797" y="17860"/>
                </a:lnTo>
                <a:lnTo>
                  <a:pt x="669727" y="17860"/>
                </a:lnTo>
                <a:lnTo>
                  <a:pt x="669727" y="17860"/>
                </a:lnTo>
                <a:lnTo>
                  <a:pt x="669727" y="17860"/>
                </a:lnTo>
                <a:lnTo>
                  <a:pt x="669727" y="17860"/>
                </a:lnTo>
                <a:lnTo>
                  <a:pt x="669727" y="8930"/>
                </a:lnTo>
                <a:lnTo>
                  <a:pt x="669727" y="17860"/>
                </a:lnTo>
                <a:lnTo>
                  <a:pt x="669727" y="17860"/>
                </a:lnTo>
                <a:lnTo>
                  <a:pt x="669727" y="8930"/>
                </a:lnTo>
                <a:lnTo>
                  <a:pt x="669727" y="17860"/>
                </a:lnTo>
                <a:lnTo>
                  <a:pt x="669727" y="17860"/>
                </a:lnTo>
                <a:lnTo>
                  <a:pt x="669727" y="17860"/>
                </a:lnTo>
                <a:lnTo>
                  <a:pt x="669727" y="17860"/>
                </a:lnTo>
                <a:lnTo>
                  <a:pt x="669727" y="17860"/>
                </a:lnTo>
                <a:lnTo>
                  <a:pt x="669727" y="17860"/>
                </a:lnTo>
                <a:lnTo>
                  <a:pt x="669727" y="17860"/>
                </a:lnTo>
                <a:lnTo>
                  <a:pt x="669727" y="8930"/>
                </a:lnTo>
                <a:lnTo>
                  <a:pt x="669727" y="17860"/>
                </a:lnTo>
                <a:lnTo>
                  <a:pt x="669727" y="17860"/>
                </a:lnTo>
                <a:lnTo>
                  <a:pt x="669727" y="17860"/>
                </a:lnTo>
                <a:lnTo>
                  <a:pt x="669727" y="17860"/>
                </a:lnTo>
                <a:lnTo>
                  <a:pt x="669727" y="17860"/>
                </a:lnTo>
                <a:lnTo>
                  <a:pt x="669727" y="17860"/>
                </a:lnTo>
                <a:lnTo>
                  <a:pt x="669727" y="17860"/>
                </a:lnTo>
                <a:lnTo>
                  <a:pt x="669727" y="8930"/>
                </a:lnTo>
                <a:lnTo>
                  <a:pt x="669727" y="17860"/>
                </a:lnTo>
                <a:lnTo>
                  <a:pt x="678657" y="17860"/>
                </a:lnTo>
                <a:lnTo>
                  <a:pt x="678657" y="1786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Freeform 28"/>
          <p:cNvSpPr/>
          <p:nvPr/>
        </p:nvSpPr>
        <p:spPr>
          <a:xfrm>
            <a:off x="6018609" y="1312664"/>
            <a:ext cx="339329" cy="285751"/>
          </a:xfrm>
          <a:custGeom>
            <a:avLst/>
            <a:gdLst/>
            <a:ahLst/>
            <a:cxnLst/>
            <a:rect l="0" t="0" r="0" b="0"/>
            <a:pathLst>
              <a:path w="339329" h="285751">
                <a:moveTo>
                  <a:pt x="8930" y="17859"/>
                </a:moveTo>
                <a:lnTo>
                  <a:pt x="8930" y="17859"/>
                </a:lnTo>
                <a:lnTo>
                  <a:pt x="0" y="17859"/>
                </a:lnTo>
                <a:lnTo>
                  <a:pt x="0" y="17859"/>
                </a:lnTo>
                <a:lnTo>
                  <a:pt x="0" y="8930"/>
                </a:lnTo>
                <a:lnTo>
                  <a:pt x="0" y="8930"/>
                </a:lnTo>
                <a:lnTo>
                  <a:pt x="0" y="8930"/>
                </a:lnTo>
                <a:lnTo>
                  <a:pt x="0" y="8930"/>
                </a:lnTo>
                <a:lnTo>
                  <a:pt x="0" y="8930"/>
                </a:lnTo>
                <a:lnTo>
                  <a:pt x="0" y="8930"/>
                </a:lnTo>
                <a:lnTo>
                  <a:pt x="0" y="8930"/>
                </a:lnTo>
                <a:lnTo>
                  <a:pt x="0" y="893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8930" y="0"/>
                </a:lnTo>
                <a:lnTo>
                  <a:pt x="8930" y="0"/>
                </a:lnTo>
                <a:lnTo>
                  <a:pt x="8930" y="0"/>
                </a:lnTo>
                <a:lnTo>
                  <a:pt x="17859" y="8930"/>
                </a:lnTo>
                <a:lnTo>
                  <a:pt x="26789" y="8930"/>
                </a:lnTo>
                <a:lnTo>
                  <a:pt x="26789" y="17859"/>
                </a:lnTo>
                <a:lnTo>
                  <a:pt x="35719" y="17859"/>
                </a:lnTo>
                <a:lnTo>
                  <a:pt x="44648" y="26789"/>
                </a:lnTo>
                <a:lnTo>
                  <a:pt x="62508" y="26789"/>
                </a:lnTo>
                <a:lnTo>
                  <a:pt x="71437" y="35719"/>
                </a:lnTo>
                <a:lnTo>
                  <a:pt x="80367" y="35719"/>
                </a:lnTo>
                <a:lnTo>
                  <a:pt x="98227" y="44649"/>
                </a:lnTo>
                <a:lnTo>
                  <a:pt x="107156" y="44649"/>
                </a:lnTo>
                <a:lnTo>
                  <a:pt x="125016" y="53578"/>
                </a:lnTo>
                <a:lnTo>
                  <a:pt x="133945" y="62508"/>
                </a:lnTo>
                <a:lnTo>
                  <a:pt x="151805" y="71438"/>
                </a:lnTo>
                <a:lnTo>
                  <a:pt x="169664" y="80367"/>
                </a:lnTo>
                <a:lnTo>
                  <a:pt x="187523" y="89297"/>
                </a:lnTo>
                <a:lnTo>
                  <a:pt x="205383" y="98227"/>
                </a:lnTo>
                <a:lnTo>
                  <a:pt x="223242" y="107156"/>
                </a:lnTo>
                <a:lnTo>
                  <a:pt x="241102" y="107156"/>
                </a:lnTo>
                <a:lnTo>
                  <a:pt x="250031" y="116086"/>
                </a:lnTo>
                <a:lnTo>
                  <a:pt x="267891" y="125016"/>
                </a:lnTo>
                <a:lnTo>
                  <a:pt x="276820" y="133945"/>
                </a:lnTo>
                <a:lnTo>
                  <a:pt x="285750" y="133945"/>
                </a:lnTo>
                <a:lnTo>
                  <a:pt x="294680" y="142875"/>
                </a:lnTo>
                <a:lnTo>
                  <a:pt x="303609" y="142875"/>
                </a:lnTo>
                <a:lnTo>
                  <a:pt x="312539" y="151805"/>
                </a:lnTo>
                <a:lnTo>
                  <a:pt x="312539" y="160734"/>
                </a:lnTo>
                <a:lnTo>
                  <a:pt x="321469" y="160734"/>
                </a:lnTo>
                <a:lnTo>
                  <a:pt x="321469" y="160734"/>
                </a:lnTo>
                <a:lnTo>
                  <a:pt x="330398" y="160734"/>
                </a:lnTo>
                <a:lnTo>
                  <a:pt x="330398" y="160734"/>
                </a:lnTo>
                <a:lnTo>
                  <a:pt x="339328" y="160734"/>
                </a:lnTo>
                <a:lnTo>
                  <a:pt x="339328" y="169664"/>
                </a:lnTo>
                <a:lnTo>
                  <a:pt x="339328" y="169664"/>
                </a:lnTo>
                <a:lnTo>
                  <a:pt x="339328" y="169664"/>
                </a:lnTo>
                <a:lnTo>
                  <a:pt x="339328" y="169664"/>
                </a:lnTo>
                <a:lnTo>
                  <a:pt x="339328" y="178594"/>
                </a:lnTo>
                <a:lnTo>
                  <a:pt x="339328" y="178594"/>
                </a:lnTo>
                <a:lnTo>
                  <a:pt x="339328" y="178594"/>
                </a:lnTo>
                <a:lnTo>
                  <a:pt x="339328" y="178594"/>
                </a:lnTo>
                <a:lnTo>
                  <a:pt x="339328" y="178594"/>
                </a:lnTo>
                <a:lnTo>
                  <a:pt x="339328" y="178594"/>
                </a:lnTo>
                <a:lnTo>
                  <a:pt x="330398" y="187523"/>
                </a:lnTo>
                <a:lnTo>
                  <a:pt x="330398" y="187523"/>
                </a:lnTo>
                <a:lnTo>
                  <a:pt x="321469" y="196453"/>
                </a:lnTo>
                <a:lnTo>
                  <a:pt x="321469" y="196453"/>
                </a:lnTo>
                <a:lnTo>
                  <a:pt x="312539" y="196453"/>
                </a:lnTo>
                <a:lnTo>
                  <a:pt x="303609" y="205383"/>
                </a:lnTo>
                <a:lnTo>
                  <a:pt x="303609" y="205383"/>
                </a:lnTo>
                <a:lnTo>
                  <a:pt x="294680" y="205383"/>
                </a:lnTo>
                <a:lnTo>
                  <a:pt x="285750" y="214312"/>
                </a:lnTo>
                <a:lnTo>
                  <a:pt x="276820" y="214312"/>
                </a:lnTo>
                <a:lnTo>
                  <a:pt x="267891" y="214312"/>
                </a:lnTo>
                <a:lnTo>
                  <a:pt x="258961" y="223242"/>
                </a:lnTo>
                <a:lnTo>
                  <a:pt x="250031" y="223242"/>
                </a:lnTo>
                <a:lnTo>
                  <a:pt x="241102" y="232172"/>
                </a:lnTo>
                <a:lnTo>
                  <a:pt x="232172" y="232172"/>
                </a:lnTo>
                <a:lnTo>
                  <a:pt x="214312" y="241102"/>
                </a:lnTo>
                <a:lnTo>
                  <a:pt x="205383" y="241102"/>
                </a:lnTo>
                <a:lnTo>
                  <a:pt x="196453" y="241102"/>
                </a:lnTo>
                <a:lnTo>
                  <a:pt x="187523" y="250031"/>
                </a:lnTo>
                <a:lnTo>
                  <a:pt x="178594" y="250031"/>
                </a:lnTo>
                <a:lnTo>
                  <a:pt x="169664" y="258961"/>
                </a:lnTo>
                <a:lnTo>
                  <a:pt x="160734" y="267891"/>
                </a:lnTo>
                <a:lnTo>
                  <a:pt x="151805" y="267891"/>
                </a:lnTo>
                <a:lnTo>
                  <a:pt x="142875" y="267891"/>
                </a:lnTo>
                <a:lnTo>
                  <a:pt x="133945" y="276820"/>
                </a:lnTo>
                <a:lnTo>
                  <a:pt x="133945" y="267891"/>
                </a:lnTo>
                <a:lnTo>
                  <a:pt x="125016" y="276820"/>
                </a:lnTo>
                <a:lnTo>
                  <a:pt x="116086" y="276820"/>
                </a:lnTo>
                <a:lnTo>
                  <a:pt x="116086" y="276820"/>
                </a:lnTo>
                <a:lnTo>
                  <a:pt x="116086" y="285750"/>
                </a:lnTo>
                <a:lnTo>
                  <a:pt x="107156" y="285750"/>
                </a:lnTo>
                <a:lnTo>
                  <a:pt x="107156" y="285750"/>
                </a:lnTo>
                <a:lnTo>
                  <a:pt x="107156" y="285750"/>
                </a:lnTo>
                <a:lnTo>
                  <a:pt x="107156" y="285750"/>
                </a:lnTo>
                <a:lnTo>
                  <a:pt x="107156" y="285750"/>
                </a:lnTo>
                <a:lnTo>
                  <a:pt x="107156" y="285750"/>
                </a:lnTo>
                <a:lnTo>
                  <a:pt x="107156" y="285750"/>
                </a:lnTo>
                <a:lnTo>
                  <a:pt x="107156" y="285750"/>
                </a:lnTo>
                <a:lnTo>
                  <a:pt x="107156" y="285750"/>
                </a:lnTo>
                <a:lnTo>
                  <a:pt x="107156" y="285750"/>
                </a:lnTo>
                <a:lnTo>
                  <a:pt x="107156" y="285750"/>
                </a:lnTo>
                <a:lnTo>
                  <a:pt x="107156" y="285750"/>
                </a:lnTo>
                <a:lnTo>
                  <a:pt x="107156" y="285750"/>
                </a:lnTo>
                <a:lnTo>
                  <a:pt x="107156" y="285750"/>
                </a:lnTo>
                <a:lnTo>
                  <a:pt x="116086" y="285750"/>
                </a:lnTo>
                <a:lnTo>
                  <a:pt x="116086" y="2857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Freeform 30"/>
          <p:cNvSpPr/>
          <p:nvPr/>
        </p:nvSpPr>
        <p:spPr>
          <a:xfrm>
            <a:off x="6491882" y="1339453"/>
            <a:ext cx="303610" cy="330399"/>
          </a:xfrm>
          <a:custGeom>
            <a:avLst/>
            <a:gdLst/>
            <a:ahLst/>
            <a:cxnLst/>
            <a:rect l="0" t="0" r="0" b="0"/>
            <a:pathLst>
              <a:path w="303610" h="330399">
                <a:moveTo>
                  <a:pt x="214313" y="0"/>
                </a:moveTo>
                <a:lnTo>
                  <a:pt x="214313" y="0"/>
                </a:lnTo>
                <a:lnTo>
                  <a:pt x="214313" y="0"/>
                </a:lnTo>
                <a:lnTo>
                  <a:pt x="214313" y="0"/>
                </a:lnTo>
                <a:lnTo>
                  <a:pt x="214313" y="0"/>
                </a:lnTo>
                <a:lnTo>
                  <a:pt x="214313" y="0"/>
                </a:lnTo>
                <a:lnTo>
                  <a:pt x="214313" y="0"/>
                </a:lnTo>
                <a:lnTo>
                  <a:pt x="214313" y="0"/>
                </a:lnTo>
                <a:lnTo>
                  <a:pt x="214313" y="0"/>
                </a:lnTo>
                <a:lnTo>
                  <a:pt x="214313" y="0"/>
                </a:lnTo>
                <a:lnTo>
                  <a:pt x="214313" y="0"/>
                </a:lnTo>
                <a:lnTo>
                  <a:pt x="214313" y="0"/>
                </a:lnTo>
                <a:lnTo>
                  <a:pt x="214313" y="0"/>
                </a:lnTo>
                <a:lnTo>
                  <a:pt x="214313" y="0"/>
                </a:lnTo>
                <a:lnTo>
                  <a:pt x="214313" y="0"/>
                </a:lnTo>
                <a:lnTo>
                  <a:pt x="205383" y="0"/>
                </a:lnTo>
                <a:lnTo>
                  <a:pt x="205383" y="8930"/>
                </a:lnTo>
                <a:lnTo>
                  <a:pt x="205383" y="8930"/>
                </a:lnTo>
                <a:lnTo>
                  <a:pt x="196453" y="8930"/>
                </a:lnTo>
                <a:lnTo>
                  <a:pt x="196453" y="8930"/>
                </a:lnTo>
                <a:lnTo>
                  <a:pt x="187523" y="17860"/>
                </a:lnTo>
                <a:lnTo>
                  <a:pt x="187523" y="17860"/>
                </a:lnTo>
                <a:lnTo>
                  <a:pt x="178594" y="26789"/>
                </a:lnTo>
                <a:lnTo>
                  <a:pt x="178594" y="26789"/>
                </a:lnTo>
                <a:lnTo>
                  <a:pt x="178594" y="26789"/>
                </a:lnTo>
                <a:lnTo>
                  <a:pt x="169664" y="35719"/>
                </a:lnTo>
                <a:lnTo>
                  <a:pt x="160734" y="35719"/>
                </a:lnTo>
                <a:lnTo>
                  <a:pt x="160734" y="44649"/>
                </a:lnTo>
                <a:lnTo>
                  <a:pt x="151805" y="44649"/>
                </a:lnTo>
                <a:lnTo>
                  <a:pt x="142875" y="53578"/>
                </a:lnTo>
                <a:lnTo>
                  <a:pt x="142875" y="53578"/>
                </a:lnTo>
                <a:lnTo>
                  <a:pt x="133945" y="62508"/>
                </a:lnTo>
                <a:lnTo>
                  <a:pt x="125016" y="62508"/>
                </a:lnTo>
                <a:lnTo>
                  <a:pt x="116086" y="71438"/>
                </a:lnTo>
                <a:lnTo>
                  <a:pt x="107156" y="80367"/>
                </a:lnTo>
                <a:lnTo>
                  <a:pt x="98227" y="89297"/>
                </a:lnTo>
                <a:lnTo>
                  <a:pt x="89297" y="89297"/>
                </a:lnTo>
                <a:lnTo>
                  <a:pt x="89297" y="98227"/>
                </a:lnTo>
                <a:lnTo>
                  <a:pt x="80367" y="98227"/>
                </a:lnTo>
                <a:lnTo>
                  <a:pt x="71438" y="107156"/>
                </a:lnTo>
                <a:lnTo>
                  <a:pt x="62508" y="107156"/>
                </a:lnTo>
                <a:lnTo>
                  <a:pt x="53578" y="116086"/>
                </a:lnTo>
                <a:lnTo>
                  <a:pt x="44648" y="116086"/>
                </a:lnTo>
                <a:lnTo>
                  <a:pt x="35719" y="125016"/>
                </a:lnTo>
                <a:lnTo>
                  <a:pt x="35719" y="133945"/>
                </a:lnTo>
                <a:lnTo>
                  <a:pt x="26789" y="133945"/>
                </a:lnTo>
                <a:lnTo>
                  <a:pt x="17859" y="142875"/>
                </a:lnTo>
                <a:lnTo>
                  <a:pt x="17859" y="142875"/>
                </a:lnTo>
                <a:lnTo>
                  <a:pt x="8930" y="142875"/>
                </a:lnTo>
                <a:lnTo>
                  <a:pt x="8930" y="142875"/>
                </a:lnTo>
                <a:lnTo>
                  <a:pt x="8930" y="142875"/>
                </a:lnTo>
                <a:lnTo>
                  <a:pt x="8930" y="142875"/>
                </a:lnTo>
                <a:lnTo>
                  <a:pt x="0" y="151805"/>
                </a:lnTo>
                <a:lnTo>
                  <a:pt x="0" y="151805"/>
                </a:lnTo>
                <a:lnTo>
                  <a:pt x="0" y="151805"/>
                </a:lnTo>
                <a:lnTo>
                  <a:pt x="0" y="151805"/>
                </a:lnTo>
                <a:lnTo>
                  <a:pt x="0" y="151805"/>
                </a:lnTo>
                <a:lnTo>
                  <a:pt x="0" y="151805"/>
                </a:lnTo>
                <a:lnTo>
                  <a:pt x="0" y="151805"/>
                </a:lnTo>
                <a:lnTo>
                  <a:pt x="0" y="151805"/>
                </a:lnTo>
                <a:lnTo>
                  <a:pt x="0" y="151805"/>
                </a:lnTo>
                <a:lnTo>
                  <a:pt x="0" y="151805"/>
                </a:lnTo>
                <a:lnTo>
                  <a:pt x="0" y="151805"/>
                </a:lnTo>
                <a:lnTo>
                  <a:pt x="0" y="151805"/>
                </a:lnTo>
                <a:lnTo>
                  <a:pt x="0" y="151805"/>
                </a:lnTo>
                <a:lnTo>
                  <a:pt x="0" y="151805"/>
                </a:lnTo>
                <a:lnTo>
                  <a:pt x="8930" y="151805"/>
                </a:lnTo>
                <a:lnTo>
                  <a:pt x="8930" y="151805"/>
                </a:lnTo>
                <a:lnTo>
                  <a:pt x="8930" y="151805"/>
                </a:lnTo>
                <a:lnTo>
                  <a:pt x="17859" y="151805"/>
                </a:lnTo>
                <a:lnTo>
                  <a:pt x="26789" y="151805"/>
                </a:lnTo>
                <a:lnTo>
                  <a:pt x="26789" y="151805"/>
                </a:lnTo>
                <a:lnTo>
                  <a:pt x="35719" y="160734"/>
                </a:lnTo>
                <a:lnTo>
                  <a:pt x="44648" y="160734"/>
                </a:lnTo>
                <a:lnTo>
                  <a:pt x="44648" y="160734"/>
                </a:lnTo>
                <a:lnTo>
                  <a:pt x="53578" y="169664"/>
                </a:lnTo>
                <a:lnTo>
                  <a:pt x="62508" y="178594"/>
                </a:lnTo>
                <a:lnTo>
                  <a:pt x="71438" y="178594"/>
                </a:lnTo>
                <a:lnTo>
                  <a:pt x="89297" y="187523"/>
                </a:lnTo>
                <a:lnTo>
                  <a:pt x="89297" y="187523"/>
                </a:lnTo>
                <a:lnTo>
                  <a:pt x="107156" y="196453"/>
                </a:lnTo>
                <a:lnTo>
                  <a:pt x="116086" y="205383"/>
                </a:lnTo>
                <a:lnTo>
                  <a:pt x="125016" y="214313"/>
                </a:lnTo>
                <a:lnTo>
                  <a:pt x="133945" y="214313"/>
                </a:lnTo>
                <a:lnTo>
                  <a:pt x="151805" y="232172"/>
                </a:lnTo>
                <a:lnTo>
                  <a:pt x="160734" y="232172"/>
                </a:lnTo>
                <a:lnTo>
                  <a:pt x="169664" y="241102"/>
                </a:lnTo>
                <a:lnTo>
                  <a:pt x="178594" y="250031"/>
                </a:lnTo>
                <a:lnTo>
                  <a:pt x="187523" y="250031"/>
                </a:lnTo>
                <a:lnTo>
                  <a:pt x="196453" y="258961"/>
                </a:lnTo>
                <a:lnTo>
                  <a:pt x="205383" y="267891"/>
                </a:lnTo>
                <a:lnTo>
                  <a:pt x="223242" y="276820"/>
                </a:lnTo>
                <a:lnTo>
                  <a:pt x="223242" y="285750"/>
                </a:lnTo>
                <a:lnTo>
                  <a:pt x="232172" y="294680"/>
                </a:lnTo>
                <a:lnTo>
                  <a:pt x="241102" y="294680"/>
                </a:lnTo>
                <a:lnTo>
                  <a:pt x="250031" y="303609"/>
                </a:lnTo>
                <a:lnTo>
                  <a:pt x="258961" y="303609"/>
                </a:lnTo>
                <a:lnTo>
                  <a:pt x="267891" y="303609"/>
                </a:lnTo>
                <a:lnTo>
                  <a:pt x="267891" y="312539"/>
                </a:lnTo>
                <a:lnTo>
                  <a:pt x="276820" y="312539"/>
                </a:lnTo>
                <a:lnTo>
                  <a:pt x="276820" y="321469"/>
                </a:lnTo>
                <a:lnTo>
                  <a:pt x="285750" y="321469"/>
                </a:lnTo>
                <a:lnTo>
                  <a:pt x="285750" y="321469"/>
                </a:lnTo>
                <a:lnTo>
                  <a:pt x="285750" y="330398"/>
                </a:lnTo>
                <a:lnTo>
                  <a:pt x="294680" y="330398"/>
                </a:lnTo>
                <a:lnTo>
                  <a:pt x="294680" y="330398"/>
                </a:lnTo>
                <a:lnTo>
                  <a:pt x="294680" y="330398"/>
                </a:lnTo>
                <a:lnTo>
                  <a:pt x="294680" y="330398"/>
                </a:lnTo>
                <a:lnTo>
                  <a:pt x="294680" y="330398"/>
                </a:lnTo>
                <a:lnTo>
                  <a:pt x="294680" y="330398"/>
                </a:lnTo>
                <a:lnTo>
                  <a:pt x="294680" y="330398"/>
                </a:lnTo>
                <a:lnTo>
                  <a:pt x="294680" y="330398"/>
                </a:lnTo>
                <a:lnTo>
                  <a:pt x="294680" y="330398"/>
                </a:lnTo>
                <a:lnTo>
                  <a:pt x="294680" y="330398"/>
                </a:lnTo>
                <a:lnTo>
                  <a:pt x="294680" y="330398"/>
                </a:lnTo>
                <a:lnTo>
                  <a:pt x="294680" y="330398"/>
                </a:lnTo>
                <a:lnTo>
                  <a:pt x="294680" y="321469"/>
                </a:lnTo>
                <a:lnTo>
                  <a:pt x="294680" y="330398"/>
                </a:lnTo>
                <a:lnTo>
                  <a:pt x="294680" y="321469"/>
                </a:lnTo>
                <a:lnTo>
                  <a:pt x="294680" y="321469"/>
                </a:lnTo>
                <a:lnTo>
                  <a:pt x="294680" y="321469"/>
                </a:lnTo>
                <a:lnTo>
                  <a:pt x="294680" y="321469"/>
                </a:lnTo>
                <a:lnTo>
                  <a:pt x="303609" y="321469"/>
                </a:lnTo>
                <a:lnTo>
                  <a:pt x="303609" y="32146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Freeform 32"/>
          <p:cNvSpPr/>
          <p:nvPr/>
        </p:nvSpPr>
        <p:spPr>
          <a:xfrm>
            <a:off x="6474023" y="1455539"/>
            <a:ext cx="785813" cy="35720"/>
          </a:xfrm>
          <a:custGeom>
            <a:avLst/>
            <a:gdLst/>
            <a:ahLst/>
            <a:cxnLst/>
            <a:rect l="0" t="0" r="0" b="0"/>
            <a:pathLst>
              <a:path w="785813" h="35720">
                <a:moveTo>
                  <a:pt x="0" y="17859"/>
                </a:moveTo>
                <a:lnTo>
                  <a:pt x="0" y="17859"/>
                </a:lnTo>
                <a:lnTo>
                  <a:pt x="0" y="26789"/>
                </a:lnTo>
                <a:lnTo>
                  <a:pt x="0" y="17859"/>
                </a:lnTo>
                <a:lnTo>
                  <a:pt x="0" y="26789"/>
                </a:lnTo>
                <a:lnTo>
                  <a:pt x="0" y="26789"/>
                </a:lnTo>
                <a:lnTo>
                  <a:pt x="0" y="17859"/>
                </a:lnTo>
                <a:lnTo>
                  <a:pt x="0" y="17859"/>
                </a:lnTo>
                <a:lnTo>
                  <a:pt x="0" y="17859"/>
                </a:lnTo>
                <a:lnTo>
                  <a:pt x="0" y="17859"/>
                </a:lnTo>
                <a:lnTo>
                  <a:pt x="0" y="26789"/>
                </a:lnTo>
                <a:lnTo>
                  <a:pt x="0" y="26789"/>
                </a:lnTo>
                <a:lnTo>
                  <a:pt x="0" y="26789"/>
                </a:lnTo>
                <a:lnTo>
                  <a:pt x="0" y="26789"/>
                </a:lnTo>
                <a:lnTo>
                  <a:pt x="0" y="26789"/>
                </a:lnTo>
                <a:lnTo>
                  <a:pt x="0" y="26789"/>
                </a:lnTo>
                <a:lnTo>
                  <a:pt x="0" y="26789"/>
                </a:lnTo>
                <a:lnTo>
                  <a:pt x="8930" y="17859"/>
                </a:lnTo>
                <a:lnTo>
                  <a:pt x="8930" y="26789"/>
                </a:lnTo>
                <a:lnTo>
                  <a:pt x="17859" y="26789"/>
                </a:lnTo>
                <a:lnTo>
                  <a:pt x="26789" y="26789"/>
                </a:lnTo>
                <a:lnTo>
                  <a:pt x="35718" y="26789"/>
                </a:lnTo>
                <a:lnTo>
                  <a:pt x="44648" y="26789"/>
                </a:lnTo>
                <a:lnTo>
                  <a:pt x="53578" y="35719"/>
                </a:lnTo>
                <a:lnTo>
                  <a:pt x="71437" y="35719"/>
                </a:lnTo>
                <a:lnTo>
                  <a:pt x="89297" y="26789"/>
                </a:lnTo>
                <a:lnTo>
                  <a:pt x="107156" y="35719"/>
                </a:lnTo>
                <a:lnTo>
                  <a:pt x="125015" y="35719"/>
                </a:lnTo>
                <a:lnTo>
                  <a:pt x="142875" y="35719"/>
                </a:lnTo>
                <a:lnTo>
                  <a:pt x="169664" y="35719"/>
                </a:lnTo>
                <a:lnTo>
                  <a:pt x="196453" y="35719"/>
                </a:lnTo>
                <a:lnTo>
                  <a:pt x="214312" y="35719"/>
                </a:lnTo>
                <a:lnTo>
                  <a:pt x="241101" y="35719"/>
                </a:lnTo>
                <a:lnTo>
                  <a:pt x="267890" y="35719"/>
                </a:lnTo>
                <a:lnTo>
                  <a:pt x="285750" y="35719"/>
                </a:lnTo>
                <a:lnTo>
                  <a:pt x="321468" y="35719"/>
                </a:lnTo>
                <a:lnTo>
                  <a:pt x="348257" y="26789"/>
                </a:lnTo>
                <a:lnTo>
                  <a:pt x="375047" y="26789"/>
                </a:lnTo>
                <a:lnTo>
                  <a:pt x="401836" y="26789"/>
                </a:lnTo>
                <a:lnTo>
                  <a:pt x="428625" y="26789"/>
                </a:lnTo>
                <a:lnTo>
                  <a:pt x="455414" y="35719"/>
                </a:lnTo>
                <a:lnTo>
                  <a:pt x="482203" y="26789"/>
                </a:lnTo>
                <a:lnTo>
                  <a:pt x="508992" y="26789"/>
                </a:lnTo>
                <a:lnTo>
                  <a:pt x="526851" y="26789"/>
                </a:lnTo>
                <a:lnTo>
                  <a:pt x="553640" y="26789"/>
                </a:lnTo>
                <a:lnTo>
                  <a:pt x="571500" y="26789"/>
                </a:lnTo>
                <a:lnTo>
                  <a:pt x="589359" y="26789"/>
                </a:lnTo>
                <a:lnTo>
                  <a:pt x="607218" y="17859"/>
                </a:lnTo>
                <a:lnTo>
                  <a:pt x="625078" y="17859"/>
                </a:lnTo>
                <a:lnTo>
                  <a:pt x="642937" y="17859"/>
                </a:lnTo>
                <a:lnTo>
                  <a:pt x="660797" y="17859"/>
                </a:lnTo>
                <a:lnTo>
                  <a:pt x="678656" y="17859"/>
                </a:lnTo>
                <a:lnTo>
                  <a:pt x="687586" y="17859"/>
                </a:lnTo>
                <a:lnTo>
                  <a:pt x="696515" y="17859"/>
                </a:lnTo>
                <a:lnTo>
                  <a:pt x="705445" y="17859"/>
                </a:lnTo>
                <a:lnTo>
                  <a:pt x="714375" y="8930"/>
                </a:lnTo>
                <a:lnTo>
                  <a:pt x="732234" y="8930"/>
                </a:lnTo>
                <a:lnTo>
                  <a:pt x="732234" y="8930"/>
                </a:lnTo>
                <a:lnTo>
                  <a:pt x="741164" y="8930"/>
                </a:lnTo>
                <a:lnTo>
                  <a:pt x="750093" y="8930"/>
                </a:lnTo>
                <a:lnTo>
                  <a:pt x="750093" y="8930"/>
                </a:lnTo>
                <a:lnTo>
                  <a:pt x="759023" y="8930"/>
                </a:lnTo>
                <a:lnTo>
                  <a:pt x="767953" y="8930"/>
                </a:lnTo>
                <a:lnTo>
                  <a:pt x="767953" y="8930"/>
                </a:lnTo>
                <a:lnTo>
                  <a:pt x="776882" y="8930"/>
                </a:lnTo>
                <a:lnTo>
                  <a:pt x="776882" y="8930"/>
                </a:lnTo>
                <a:lnTo>
                  <a:pt x="776882" y="0"/>
                </a:lnTo>
                <a:lnTo>
                  <a:pt x="776882" y="0"/>
                </a:lnTo>
                <a:lnTo>
                  <a:pt x="785812" y="0"/>
                </a:lnTo>
                <a:lnTo>
                  <a:pt x="785812" y="0"/>
                </a:lnTo>
                <a:lnTo>
                  <a:pt x="785812" y="8930"/>
                </a:lnTo>
                <a:lnTo>
                  <a:pt x="785812" y="8930"/>
                </a:lnTo>
                <a:lnTo>
                  <a:pt x="785812" y="8930"/>
                </a:lnTo>
                <a:lnTo>
                  <a:pt x="785812" y="8930"/>
                </a:lnTo>
                <a:lnTo>
                  <a:pt x="785812" y="0"/>
                </a:lnTo>
                <a:lnTo>
                  <a:pt x="785812" y="0"/>
                </a:lnTo>
                <a:lnTo>
                  <a:pt x="785812" y="0"/>
                </a:lnTo>
                <a:lnTo>
                  <a:pt x="785812" y="0"/>
                </a:lnTo>
                <a:lnTo>
                  <a:pt x="785812" y="0"/>
                </a:lnTo>
                <a:lnTo>
                  <a:pt x="785812" y="0"/>
                </a:lnTo>
                <a:lnTo>
                  <a:pt x="785812" y="0"/>
                </a:lnTo>
                <a:lnTo>
                  <a:pt x="785812"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Freeform 33"/>
          <p:cNvSpPr/>
          <p:nvPr/>
        </p:nvSpPr>
        <p:spPr>
          <a:xfrm>
            <a:off x="7474148" y="1330523"/>
            <a:ext cx="169665" cy="214314"/>
          </a:xfrm>
          <a:custGeom>
            <a:avLst/>
            <a:gdLst/>
            <a:ahLst/>
            <a:cxnLst/>
            <a:rect l="0" t="0" r="0" b="0"/>
            <a:pathLst>
              <a:path w="169665" h="214314">
                <a:moveTo>
                  <a:pt x="0" y="8930"/>
                </a:moveTo>
                <a:lnTo>
                  <a:pt x="0" y="0"/>
                </a:lnTo>
                <a:lnTo>
                  <a:pt x="0" y="0"/>
                </a:lnTo>
                <a:lnTo>
                  <a:pt x="0" y="0"/>
                </a:lnTo>
                <a:lnTo>
                  <a:pt x="0" y="0"/>
                </a:lnTo>
                <a:lnTo>
                  <a:pt x="0" y="0"/>
                </a:lnTo>
                <a:lnTo>
                  <a:pt x="0" y="0"/>
                </a:lnTo>
                <a:lnTo>
                  <a:pt x="0" y="0"/>
                </a:lnTo>
                <a:lnTo>
                  <a:pt x="0" y="0"/>
                </a:lnTo>
                <a:lnTo>
                  <a:pt x="0" y="8930"/>
                </a:lnTo>
                <a:lnTo>
                  <a:pt x="0" y="8930"/>
                </a:lnTo>
                <a:lnTo>
                  <a:pt x="0" y="17860"/>
                </a:lnTo>
                <a:lnTo>
                  <a:pt x="0" y="26790"/>
                </a:lnTo>
                <a:lnTo>
                  <a:pt x="0" y="35719"/>
                </a:lnTo>
                <a:lnTo>
                  <a:pt x="0" y="35719"/>
                </a:lnTo>
                <a:lnTo>
                  <a:pt x="0" y="53579"/>
                </a:lnTo>
                <a:lnTo>
                  <a:pt x="0" y="62508"/>
                </a:lnTo>
                <a:lnTo>
                  <a:pt x="0" y="71438"/>
                </a:lnTo>
                <a:lnTo>
                  <a:pt x="0" y="80368"/>
                </a:lnTo>
                <a:lnTo>
                  <a:pt x="0" y="89297"/>
                </a:lnTo>
                <a:lnTo>
                  <a:pt x="0" y="107157"/>
                </a:lnTo>
                <a:lnTo>
                  <a:pt x="0" y="116086"/>
                </a:lnTo>
                <a:lnTo>
                  <a:pt x="0" y="125016"/>
                </a:lnTo>
                <a:lnTo>
                  <a:pt x="0" y="142875"/>
                </a:lnTo>
                <a:lnTo>
                  <a:pt x="0" y="151805"/>
                </a:lnTo>
                <a:lnTo>
                  <a:pt x="0" y="160735"/>
                </a:lnTo>
                <a:lnTo>
                  <a:pt x="0" y="169664"/>
                </a:lnTo>
                <a:lnTo>
                  <a:pt x="0" y="169664"/>
                </a:lnTo>
                <a:lnTo>
                  <a:pt x="8929" y="187524"/>
                </a:lnTo>
                <a:lnTo>
                  <a:pt x="8929" y="187524"/>
                </a:lnTo>
                <a:lnTo>
                  <a:pt x="17859" y="196453"/>
                </a:lnTo>
                <a:lnTo>
                  <a:pt x="17859" y="205383"/>
                </a:lnTo>
                <a:lnTo>
                  <a:pt x="17859" y="205383"/>
                </a:lnTo>
                <a:lnTo>
                  <a:pt x="26789" y="214313"/>
                </a:lnTo>
                <a:lnTo>
                  <a:pt x="26789" y="214313"/>
                </a:lnTo>
                <a:lnTo>
                  <a:pt x="35718" y="214313"/>
                </a:lnTo>
                <a:lnTo>
                  <a:pt x="35718" y="214313"/>
                </a:lnTo>
                <a:lnTo>
                  <a:pt x="44648" y="214313"/>
                </a:lnTo>
                <a:lnTo>
                  <a:pt x="44648" y="214313"/>
                </a:lnTo>
                <a:lnTo>
                  <a:pt x="53578" y="214313"/>
                </a:lnTo>
                <a:lnTo>
                  <a:pt x="62507" y="205383"/>
                </a:lnTo>
                <a:lnTo>
                  <a:pt x="71437" y="205383"/>
                </a:lnTo>
                <a:lnTo>
                  <a:pt x="80367" y="196453"/>
                </a:lnTo>
                <a:lnTo>
                  <a:pt x="89297" y="196453"/>
                </a:lnTo>
                <a:lnTo>
                  <a:pt x="98226" y="187524"/>
                </a:lnTo>
                <a:lnTo>
                  <a:pt x="107156" y="178594"/>
                </a:lnTo>
                <a:lnTo>
                  <a:pt x="116086" y="160735"/>
                </a:lnTo>
                <a:lnTo>
                  <a:pt x="125015" y="151805"/>
                </a:lnTo>
                <a:lnTo>
                  <a:pt x="133945" y="142875"/>
                </a:lnTo>
                <a:lnTo>
                  <a:pt x="142875" y="125016"/>
                </a:lnTo>
                <a:lnTo>
                  <a:pt x="142875" y="107157"/>
                </a:lnTo>
                <a:lnTo>
                  <a:pt x="151804" y="98227"/>
                </a:lnTo>
                <a:lnTo>
                  <a:pt x="151804" y="89297"/>
                </a:lnTo>
                <a:lnTo>
                  <a:pt x="160734" y="80368"/>
                </a:lnTo>
                <a:lnTo>
                  <a:pt x="160734" y="71438"/>
                </a:lnTo>
                <a:lnTo>
                  <a:pt x="160734" y="62508"/>
                </a:lnTo>
                <a:lnTo>
                  <a:pt x="160734" y="53579"/>
                </a:lnTo>
                <a:lnTo>
                  <a:pt x="169664" y="44649"/>
                </a:lnTo>
                <a:lnTo>
                  <a:pt x="169664" y="44649"/>
                </a:lnTo>
                <a:lnTo>
                  <a:pt x="169664" y="35719"/>
                </a:lnTo>
                <a:lnTo>
                  <a:pt x="169664" y="35719"/>
                </a:lnTo>
                <a:lnTo>
                  <a:pt x="169664" y="35719"/>
                </a:lnTo>
                <a:lnTo>
                  <a:pt x="169664" y="35719"/>
                </a:lnTo>
                <a:lnTo>
                  <a:pt x="160734" y="35719"/>
                </a:lnTo>
                <a:lnTo>
                  <a:pt x="160734" y="35719"/>
                </a:lnTo>
                <a:lnTo>
                  <a:pt x="160734" y="26790"/>
                </a:lnTo>
                <a:lnTo>
                  <a:pt x="160734" y="26790"/>
                </a:lnTo>
                <a:lnTo>
                  <a:pt x="160734" y="26790"/>
                </a:lnTo>
                <a:lnTo>
                  <a:pt x="160734" y="26790"/>
                </a:lnTo>
                <a:lnTo>
                  <a:pt x="160734" y="26790"/>
                </a:lnTo>
                <a:lnTo>
                  <a:pt x="160734" y="26790"/>
                </a:lnTo>
                <a:lnTo>
                  <a:pt x="160734" y="26790"/>
                </a:lnTo>
                <a:lnTo>
                  <a:pt x="160734" y="35719"/>
                </a:lnTo>
                <a:lnTo>
                  <a:pt x="169664" y="35719"/>
                </a:lnTo>
                <a:lnTo>
                  <a:pt x="169664" y="35719"/>
                </a:lnTo>
                <a:lnTo>
                  <a:pt x="169664" y="357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Freeform 34"/>
          <p:cNvSpPr/>
          <p:nvPr/>
        </p:nvSpPr>
        <p:spPr>
          <a:xfrm>
            <a:off x="7750968" y="1339453"/>
            <a:ext cx="142876" cy="205384"/>
          </a:xfrm>
          <a:custGeom>
            <a:avLst/>
            <a:gdLst/>
            <a:ahLst/>
            <a:cxnLst/>
            <a:rect l="0" t="0" r="0" b="0"/>
            <a:pathLst>
              <a:path w="142876" h="205384">
                <a:moveTo>
                  <a:pt x="133945" y="8930"/>
                </a:moveTo>
                <a:lnTo>
                  <a:pt x="133945" y="0"/>
                </a:lnTo>
                <a:lnTo>
                  <a:pt x="133945" y="8930"/>
                </a:lnTo>
                <a:lnTo>
                  <a:pt x="133945" y="0"/>
                </a:lnTo>
                <a:lnTo>
                  <a:pt x="133945" y="0"/>
                </a:lnTo>
                <a:lnTo>
                  <a:pt x="125016" y="0"/>
                </a:lnTo>
                <a:lnTo>
                  <a:pt x="125016" y="0"/>
                </a:lnTo>
                <a:lnTo>
                  <a:pt x="116086" y="0"/>
                </a:lnTo>
                <a:lnTo>
                  <a:pt x="107156" y="0"/>
                </a:lnTo>
                <a:lnTo>
                  <a:pt x="107156" y="0"/>
                </a:lnTo>
                <a:lnTo>
                  <a:pt x="89297" y="8930"/>
                </a:lnTo>
                <a:lnTo>
                  <a:pt x="80367" y="8930"/>
                </a:lnTo>
                <a:lnTo>
                  <a:pt x="71437" y="8930"/>
                </a:lnTo>
                <a:lnTo>
                  <a:pt x="62508" y="17860"/>
                </a:lnTo>
                <a:lnTo>
                  <a:pt x="53578" y="17860"/>
                </a:lnTo>
                <a:lnTo>
                  <a:pt x="44648" y="17860"/>
                </a:lnTo>
                <a:lnTo>
                  <a:pt x="35719" y="26789"/>
                </a:lnTo>
                <a:lnTo>
                  <a:pt x="26789" y="26789"/>
                </a:lnTo>
                <a:lnTo>
                  <a:pt x="17859" y="26789"/>
                </a:lnTo>
                <a:lnTo>
                  <a:pt x="17859" y="35719"/>
                </a:lnTo>
                <a:lnTo>
                  <a:pt x="8930" y="44649"/>
                </a:lnTo>
                <a:lnTo>
                  <a:pt x="0" y="44649"/>
                </a:lnTo>
                <a:lnTo>
                  <a:pt x="0" y="53578"/>
                </a:lnTo>
                <a:lnTo>
                  <a:pt x="0" y="53578"/>
                </a:lnTo>
                <a:lnTo>
                  <a:pt x="0" y="53578"/>
                </a:lnTo>
                <a:lnTo>
                  <a:pt x="0" y="53578"/>
                </a:lnTo>
                <a:lnTo>
                  <a:pt x="0" y="62508"/>
                </a:lnTo>
                <a:lnTo>
                  <a:pt x="0" y="62508"/>
                </a:lnTo>
                <a:lnTo>
                  <a:pt x="8930" y="71438"/>
                </a:lnTo>
                <a:lnTo>
                  <a:pt x="17859" y="80367"/>
                </a:lnTo>
                <a:lnTo>
                  <a:pt x="26789" y="80367"/>
                </a:lnTo>
                <a:lnTo>
                  <a:pt x="35719" y="89297"/>
                </a:lnTo>
                <a:lnTo>
                  <a:pt x="44648" y="89297"/>
                </a:lnTo>
                <a:lnTo>
                  <a:pt x="53578" y="89297"/>
                </a:lnTo>
                <a:lnTo>
                  <a:pt x="62508" y="98227"/>
                </a:lnTo>
                <a:lnTo>
                  <a:pt x="71437" y="98227"/>
                </a:lnTo>
                <a:lnTo>
                  <a:pt x="80367" y="107156"/>
                </a:lnTo>
                <a:lnTo>
                  <a:pt x="89297" y="107156"/>
                </a:lnTo>
                <a:lnTo>
                  <a:pt x="98227" y="116086"/>
                </a:lnTo>
                <a:lnTo>
                  <a:pt x="107156" y="116086"/>
                </a:lnTo>
                <a:lnTo>
                  <a:pt x="116086" y="125016"/>
                </a:lnTo>
                <a:lnTo>
                  <a:pt x="125016" y="133945"/>
                </a:lnTo>
                <a:lnTo>
                  <a:pt x="125016" y="133945"/>
                </a:lnTo>
                <a:lnTo>
                  <a:pt x="133945" y="142875"/>
                </a:lnTo>
                <a:lnTo>
                  <a:pt x="133945" y="142875"/>
                </a:lnTo>
                <a:lnTo>
                  <a:pt x="142875" y="151805"/>
                </a:lnTo>
                <a:lnTo>
                  <a:pt x="142875" y="160734"/>
                </a:lnTo>
                <a:lnTo>
                  <a:pt x="142875" y="160734"/>
                </a:lnTo>
                <a:lnTo>
                  <a:pt x="142875" y="169664"/>
                </a:lnTo>
                <a:lnTo>
                  <a:pt x="133945" y="169664"/>
                </a:lnTo>
                <a:lnTo>
                  <a:pt x="133945" y="178594"/>
                </a:lnTo>
                <a:lnTo>
                  <a:pt x="125016" y="187523"/>
                </a:lnTo>
                <a:lnTo>
                  <a:pt x="125016" y="187523"/>
                </a:lnTo>
                <a:lnTo>
                  <a:pt x="116086" y="196453"/>
                </a:lnTo>
                <a:lnTo>
                  <a:pt x="107156" y="196453"/>
                </a:lnTo>
                <a:lnTo>
                  <a:pt x="89297" y="196453"/>
                </a:lnTo>
                <a:lnTo>
                  <a:pt x="80367" y="205383"/>
                </a:lnTo>
                <a:lnTo>
                  <a:pt x="71437" y="205383"/>
                </a:lnTo>
                <a:lnTo>
                  <a:pt x="62508" y="205383"/>
                </a:lnTo>
                <a:lnTo>
                  <a:pt x="53578" y="205383"/>
                </a:lnTo>
                <a:lnTo>
                  <a:pt x="35719" y="205383"/>
                </a:lnTo>
                <a:lnTo>
                  <a:pt x="26789" y="205383"/>
                </a:lnTo>
                <a:lnTo>
                  <a:pt x="17859" y="205383"/>
                </a:lnTo>
                <a:lnTo>
                  <a:pt x="8930" y="196453"/>
                </a:lnTo>
                <a:lnTo>
                  <a:pt x="8930" y="196453"/>
                </a:lnTo>
                <a:lnTo>
                  <a:pt x="0" y="187523"/>
                </a:lnTo>
                <a:lnTo>
                  <a:pt x="0" y="187523"/>
                </a:lnTo>
                <a:lnTo>
                  <a:pt x="0" y="18752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Freeform 35"/>
          <p:cNvSpPr/>
          <p:nvPr/>
        </p:nvSpPr>
        <p:spPr>
          <a:xfrm>
            <a:off x="7983140" y="1339453"/>
            <a:ext cx="178595" cy="241103"/>
          </a:xfrm>
          <a:custGeom>
            <a:avLst/>
            <a:gdLst/>
            <a:ahLst/>
            <a:cxnLst/>
            <a:rect l="0" t="0" r="0" b="0"/>
            <a:pathLst>
              <a:path w="178595" h="241103">
                <a:moveTo>
                  <a:pt x="169664" y="26789"/>
                </a:moveTo>
                <a:lnTo>
                  <a:pt x="169664" y="17860"/>
                </a:lnTo>
                <a:lnTo>
                  <a:pt x="169664" y="8930"/>
                </a:lnTo>
                <a:lnTo>
                  <a:pt x="169664" y="8930"/>
                </a:lnTo>
                <a:lnTo>
                  <a:pt x="160734" y="0"/>
                </a:lnTo>
                <a:lnTo>
                  <a:pt x="160734" y="0"/>
                </a:lnTo>
                <a:lnTo>
                  <a:pt x="160734" y="0"/>
                </a:lnTo>
                <a:lnTo>
                  <a:pt x="160734" y="0"/>
                </a:lnTo>
                <a:lnTo>
                  <a:pt x="151805" y="0"/>
                </a:lnTo>
                <a:lnTo>
                  <a:pt x="142875" y="0"/>
                </a:lnTo>
                <a:lnTo>
                  <a:pt x="133945" y="0"/>
                </a:lnTo>
                <a:lnTo>
                  <a:pt x="125015" y="0"/>
                </a:lnTo>
                <a:lnTo>
                  <a:pt x="116086" y="0"/>
                </a:lnTo>
                <a:lnTo>
                  <a:pt x="107156" y="0"/>
                </a:lnTo>
                <a:lnTo>
                  <a:pt x="89297" y="8930"/>
                </a:lnTo>
                <a:lnTo>
                  <a:pt x="80367" y="8930"/>
                </a:lnTo>
                <a:lnTo>
                  <a:pt x="71437" y="8930"/>
                </a:lnTo>
                <a:lnTo>
                  <a:pt x="53578" y="17860"/>
                </a:lnTo>
                <a:lnTo>
                  <a:pt x="44648" y="17860"/>
                </a:lnTo>
                <a:lnTo>
                  <a:pt x="35719" y="26789"/>
                </a:lnTo>
                <a:lnTo>
                  <a:pt x="26789" y="26789"/>
                </a:lnTo>
                <a:lnTo>
                  <a:pt x="17859" y="26789"/>
                </a:lnTo>
                <a:lnTo>
                  <a:pt x="17859" y="26789"/>
                </a:lnTo>
                <a:lnTo>
                  <a:pt x="8930" y="35719"/>
                </a:lnTo>
                <a:lnTo>
                  <a:pt x="8930" y="35719"/>
                </a:lnTo>
                <a:lnTo>
                  <a:pt x="8930" y="44649"/>
                </a:lnTo>
                <a:lnTo>
                  <a:pt x="0" y="44649"/>
                </a:lnTo>
                <a:lnTo>
                  <a:pt x="0" y="53578"/>
                </a:lnTo>
                <a:lnTo>
                  <a:pt x="0" y="53578"/>
                </a:lnTo>
                <a:lnTo>
                  <a:pt x="0" y="62508"/>
                </a:lnTo>
                <a:lnTo>
                  <a:pt x="8930" y="62508"/>
                </a:lnTo>
                <a:lnTo>
                  <a:pt x="17859" y="71438"/>
                </a:lnTo>
                <a:lnTo>
                  <a:pt x="26789" y="71438"/>
                </a:lnTo>
                <a:lnTo>
                  <a:pt x="26789" y="80367"/>
                </a:lnTo>
                <a:lnTo>
                  <a:pt x="35719" y="89297"/>
                </a:lnTo>
                <a:lnTo>
                  <a:pt x="53578" y="89297"/>
                </a:lnTo>
                <a:lnTo>
                  <a:pt x="62508" y="98227"/>
                </a:lnTo>
                <a:lnTo>
                  <a:pt x="71437" y="107156"/>
                </a:lnTo>
                <a:lnTo>
                  <a:pt x="80367" y="107156"/>
                </a:lnTo>
                <a:lnTo>
                  <a:pt x="98226" y="116086"/>
                </a:lnTo>
                <a:lnTo>
                  <a:pt x="107156" y="125016"/>
                </a:lnTo>
                <a:lnTo>
                  <a:pt x="116086" y="133945"/>
                </a:lnTo>
                <a:lnTo>
                  <a:pt x="125015" y="133945"/>
                </a:lnTo>
                <a:lnTo>
                  <a:pt x="133945" y="142875"/>
                </a:lnTo>
                <a:lnTo>
                  <a:pt x="142875" y="151805"/>
                </a:lnTo>
                <a:lnTo>
                  <a:pt x="151805" y="151805"/>
                </a:lnTo>
                <a:lnTo>
                  <a:pt x="160734" y="160734"/>
                </a:lnTo>
                <a:lnTo>
                  <a:pt x="160734" y="169664"/>
                </a:lnTo>
                <a:lnTo>
                  <a:pt x="169664" y="178594"/>
                </a:lnTo>
                <a:lnTo>
                  <a:pt x="169664" y="178594"/>
                </a:lnTo>
                <a:lnTo>
                  <a:pt x="178594" y="187523"/>
                </a:lnTo>
                <a:lnTo>
                  <a:pt x="178594" y="187523"/>
                </a:lnTo>
                <a:lnTo>
                  <a:pt x="178594" y="196453"/>
                </a:lnTo>
                <a:lnTo>
                  <a:pt x="178594" y="196453"/>
                </a:lnTo>
                <a:lnTo>
                  <a:pt x="169664" y="205383"/>
                </a:lnTo>
                <a:lnTo>
                  <a:pt x="169664" y="214313"/>
                </a:lnTo>
                <a:lnTo>
                  <a:pt x="169664" y="214313"/>
                </a:lnTo>
                <a:lnTo>
                  <a:pt x="160734" y="214313"/>
                </a:lnTo>
                <a:lnTo>
                  <a:pt x="160734" y="223242"/>
                </a:lnTo>
                <a:lnTo>
                  <a:pt x="151805" y="232172"/>
                </a:lnTo>
                <a:lnTo>
                  <a:pt x="142875" y="232172"/>
                </a:lnTo>
                <a:lnTo>
                  <a:pt x="133945" y="232172"/>
                </a:lnTo>
                <a:lnTo>
                  <a:pt x="116086" y="232172"/>
                </a:lnTo>
                <a:lnTo>
                  <a:pt x="116086" y="241102"/>
                </a:lnTo>
                <a:lnTo>
                  <a:pt x="107156" y="241102"/>
                </a:lnTo>
                <a:lnTo>
                  <a:pt x="89297" y="241102"/>
                </a:lnTo>
                <a:lnTo>
                  <a:pt x="80367" y="241102"/>
                </a:lnTo>
                <a:lnTo>
                  <a:pt x="71437" y="241102"/>
                </a:lnTo>
                <a:lnTo>
                  <a:pt x="71437" y="241102"/>
                </a:lnTo>
                <a:lnTo>
                  <a:pt x="62508" y="232172"/>
                </a:lnTo>
                <a:lnTo>
                  <a:pt x="53578" y="232172"/>
                </a:lnTo>
                <a:lnTo>
                  <a:pt x="53578" y="223242"/>
                </a:lnTo>
                <a:lnTo>
                  <a:pt x="44648" y="223242"/>
                </a:lnTo>
                <a:lnTo>
                  <a:pt x="44648" y="214313"/>
                </a:lnTo>
                <a:lnTo>
                  <a:pt x="44648" y="21431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Freeform 36"/>
          <p:cNvSpPr/>
          <p:nvPr/>
        </p:nvSpPr>
        <p:spPr>
          <a:xfrm>
            <a:off x="8242101" y="1285875"/>
            <a:ext cx="196454" cy="303610"/>
          </a:xfrm>
          <a:custGeom>
            <a:avLst/>
            <a:gdLst/>
            <a:ahLst/>
            <a:cxnLst/>
            <a:rect l="0" t="0" r="0" b="0"/>
            <a:pathLst>
              <a:path w="196454" h="303610">
                <a:moveTo>
                  <a:pt x="53578" y="53578"/>
                </a:moveTo>
                <a:lnTo>
                  <a:pt x="53578" y="53578"/>
                </a:lnTo>
                <a:lnTo>
                  <a:pt x="53578" y="53578"/>
                </a:lnTo>
                <a:lnTo>
                  <a:pt x="53578" y="53578"/>
                </a:lnTo>
                <a:lnTo>
                  <a:pt x="53578" y="62508"/>
                </a:lnTo>
                <a:lnTo>
                  <a:pt x="53578" y="62508"/>
                </a:lnTo>
                <a:lnTo>
                  <a:pt x="53578" y="71438"/>
                </a:lnTo>
                <a:lnTo>
                  <a:pt x="44648" y="80367"/>
                </a:lnTo>
                <a:lnTo>
                  <a:pt x="44648" y="98227"/>
                </a:lnTo>
                <a:lnTo>
                  <a:pt x="44648" y="107156"/>
                </a:lnTo>
                <a:lnTo>
                  <a:pt x="35719" y="116086"/>
                </a:lnTo>
                <a:lnTo>
                  <a:pt x="35719" y="125016"/>
                </a:lnTo>
                <a:lnTo>
                  <a:pt x="35719" y="142875"/>
                </a:lnTo>
                <a:lnTo>
                  <a:pt x="35719" y="151805"/>
                </a:lnTo>
                <a:lnTo>
                  <a:pt x="35719" y="160734"/>
                </a:lnTo>
                <a:lnTo>
                  <a:pt x="35719" y="178594"/>
                </a:lnTo>
                <a:lnTo>
                  <a:pt x="35719" y="187523"/>
                </a:lnTo>
                <a:lnTo>
                  <a:pt x="26789" y="205383"/>
                </a:lnTo>
                <a:lnTo>
                  <a:pt x="26789" y="214312"/>
                </a:lnTo>
                <a:lnTo>
                  <a:pt x="26789" y="223242"/>
                </a:lnTo>
                <a:lnTo>
                  <a:pt x="26789" y="241101"/>
                </a:lnTo>
                <a:lnTo>
                  <a:pt x="26789" y="241101"/>
                </a:lnTo>
                <a:lnTo>
                  <a:pt x="17859" y="250031"/>
                </a:lnTo>
                <a:lnTo>
                  <a:pt x="17859" y="258961"/>
                </a:lnTo>
                <a:lnTo>
                  <a:pt x="17859" y="267891"/>
                </a:lnTo>
                <a:lnTo>
                  <a:pt x="8929" y="267891"/>
                </a:lnTo>
                <a:lnTo>
                  <a:pt x="8929" y="276820"/>
                </a:lnTo>
                <a:lnTo>
                  <a:pt x="8929" y="276820"/>
                </a:lnTo>
                <a:lnTo>
                  <a:pt x="0" y="285750"/>
                </a:lnTo>
                <a:lnTo>
                  <a:pt x="0" y="285750"/>
                </a:lnTo>
                <a:lnTo>
                  <a:pt x="0" y="285750"/>
                </a:lnTo>
                <a:lnTo>
                  <a:pt x="0" y="294680"/>
                </a:lnTo>
                <a:lnTo>
                  <a:pt x="0" y="294680"/>
                </a:lnTo>
                <a:lnTo>
                  <a:pt x="0" y="285750"/>
                </a:lnTo>
                <a:lnTo>
                  <a:pt x="0" y="285750"/>
                </a:lnTo>
                <a:lnTo>
                  <a:pt x="0" y="285750"/>
                </a:lnTo>
                <a:lnTo>
                  <a:pt x="0" y="285750"/>
                </a:lnTo>
                <a:lnTo>
                  <a:pt x="0" y="294680"/>
                </a:lnTo>
                <a:lnTo>
                  <a:pt x="0" y="285750"/>
                </a:lnTo>
                <a:lnTo>
                  <a:pt x="0" y="285750"/>
                </a:lnTo>
                <a:lnTo>
                  <a:pt x="0" y="276820"/>
                </a:lnTo>
                <a:lnTo>
                  <a:pt x="8929" y="267891"/>
                </a:lnTo>
                <a:lnTo>
                  <a:pt x="8929" y="258961"/>
                </a:lnTo>
                <a:lnTo>
                  <a:pt x="8929" y="250031"/>
                </a:lnTo>
                <a:lnTo>
                  <a:pt x="17859" y="241101"/>
                </a:lnTo>
                <a:lnTo>
                  <a:pt x="17859" y="232172"/>
                </a:lnTo>
                <a:lnTo>
                  <a:pt x="26789" y="214312"/>
                </a:lnTo>
                <a:lnTo>
                  <a:pt x="26789" y="205383"/>
                </a:lnTo>
                <a:lnTo>
                  <a:pt x="35719" y="196453"/>
                </a:lnTo>
                <a:lnTo>
                  <a:pt x="35719" y="178594"/>
                </a:lnTo>
                <a:lnTo>
                  <a:pt x="35719" y="169664"/>
                </a:lnTo>
                <a:lnTo>
                  <a:pt x="35719" y="151805"/>
                </a:lnTo>
                <a:lnTo>
                  <a:pt x="44648" y="133945"/>
                </a:lnTo>
                <a:lnTo>
                  <a:pt x="44648" y="125016"/>
                </a:lnTo>
                <a:lnTo>
                  <a:pt x="53578" y="107156"/>
                </a:lnTo>
                <a:lnTo>
                  <a:pt x="53578" y="98227"/>
                </a:lnTo>
                <a:lnTo>
                  <a:pt x="62508" y="89297"/>
                </a:lnTo>
                <a:lnTo>
                  <a:pt x="62508" y="80367"/>
                </a:lnTo>
                <a:lnTo>
                  <a:pt x="71437" y="71438"/>
                </a:lnTo>
                <a:lnTo>
                  <a:pt x="80367" y="53578"/>
                </a:lnTo>
                <a:lnTo>
                  <a:pt x="80367" y="44648"/>
                </a:lnTo>
                <a:lnTo>
                  <a:pt x="89297" y="35719"/>
                </a:lnTo>
                <a:lnTo>
                  <a:pt x="89297" y="26789"/>
                </a:lnTo>
                <a:lnTo>
                  <a:pt x="98226" y="17859"/>
                </a:lnTo>
                <a:lnTo>
                  <a:pt x="107156" y="17859"/>
                </a:lnTo>
                <a:lnTo>
                  <a:pt x="107156" y="8930"/>
                </a:lnTo>
                <a:lnTo>
                  <a:pt x="116086" y="8930"/>
                </a:lnTo>
                <a:lnTo>
                  <a:pt x="125015" y="8930"/>
                </a:lnTo>
                <a:lnTo>
                  <a:pt x="125015" y="0"/>
                </a:lnTo>
                <a:lnTo>
                  <a:pt x="133945" y="0"/>
                </a:lnTo>
                <a:lnTo>
                  <a:pt x="133945" y="0"/>
                </a:lnTo>
                <a:lnTo>
                  <a:pt x="142875" y="0"/>
                </a:lnTo>
                <a:lnTo>
                  <a:pt x="151804" y="0"/>
                </a:lnTo>
                <a:lnTo>
                  <a:pt x="151804" y="8930"/>
                </a:lnTo>
                <a:lnTo>
                  <a:pt x="160734" y="8930"/>
                </a:lnTo>
                <a:lnTo>
                  <a:pt x="160734" y="8930"/>
                </a:lnTo>
                <a:lnTo>
                  <a:pt x="169664" y="17859"/>
                </a:lnTo>
                <a:lnTo>
                  <a:pt x="169664" y="17859"/>
                </a:lnTo>
                <a:lnTo>
                  <a:pt x="178594" y="26789"/>
                </a:lnTo>
                <a:lnTo>
                  <a:pt x="187523" y="35719"/>
                </a:lnTo>
                <a:lnTo>
                  <a:pt x="187523" y="44648"/>
                </a:lnTo>
                <a:lnTo>
                  <a:pt x="196453" y="44648"/>
                </a:lnTo>
                <a:lnTo>
                  <a:pt x="196453" y="53578"/>
                </a:lnTo>
                <a:lnTo>
                  <a:pt x="196453" y="62508"/>
                </a:lnTo>
                <a:lnTo>
                  <a:pt x="196453" y="62508"/>
                </a:lnTo>
                <a:lnTo>
                  <a:pt x="196453" y="71438"/>
                </a:lnTo>
                <a:lnTo>
                  <a:pt x="196453" y="80367"/>
                </a:lnTo>
                <a:lnTo>
                  <a:pt x="196453" y="89297"/>
                </a:lnTo>
                <a:lnTo>
                  <a:pt x="187523" y="98227"/>
                </a:lnTo>
                <a:lnTo>
                  <a:pt x="187523" y="98227"/>
                </a:lnTo>
                <a:lnTo>
                  <a:pt x="178594" y="107156"/>
                </a:lnTo>
                <a:lnTo>
                  <a:pt x="169664" y="107156"/>
                </a:lnTo>
                <a:lnTo>
                  <a:pt x="169664" y="116086"/>
                </a:lnTo>
                <a:lnTo>
                  <a:pt x="151804" y="116086"/>
                </a:lnTo>
                <a:lnTo>
                  <a:pt x="142875" y="125016"/>
                </a:lnTo>
                <a:lnTo>
                  <a:pt x="133945" y="125016"/>
                </a:lnTo>
                <a:lnTo>
                  <a:pt x="125015" y="125016"/>
                </a:lnTo>
                <a:lnTo>
                  <a:pt x="116086" y="133945"/>
                </a:lnTo>
                <a:lnTo>
                  <a:pt x="107156" y="133945"/>
                </a:lnTo>
                <a:lnTo>
                  <a:pt x="98226" y="133945"/>
                </a:lnTo>
                <a:lnTo>
                  <a:pt x="98226" y="142875"/>
                </a:lnTo>
                <a:lnTo>
                  <a:pt x="89297" y="133945"/>
                </a:lnTo>
                <a:lnTo>
                  <a:pt x="80367" y="142875"/>
                </a:lnTo>
                <a:lnTo>
                  <a:pt x="80367" y="142875"/>
                </a:lnTo>
                <a:lnTo>
                  <a:pt x="80367" y="142875"/>
                </a:lnTo>
                <a:lnTo>
                  <a:pt x="80367" y="151805"/>
                </a:lnTo>
                <a:lnTo>
                  <a:pt x="71437" y="151805"/>
                </a:lnTo>
                <a:lnTo>
                  <a:pt x="71437" y="151805"/>
                </a:lnTo>
                <a:lnTo>
                  <a:pt x="71437" y="160734"/>
                </a:lnTo>
                <a:lnTo>
                  <a:pt x="71437" y="160734"/>
                </a:lnTo>
                <a:lnTo>
                  <a:pt x="71437" y="160734"/>
                </a:lnTo>
                <a:lnTo>
                  <a:pt x="71437" y="160734"/>
                </a:lnTo>
                <a:lnTo>
                  <a:pt x="80367" y="169664"/>
                </a:lnTo>
                <a:lnTo>
                  <a:pt x="80367" y="169664"/>
                </a:lnTo>
                <a:lnTo>
                  <a:pt x="80367" y="178594"/>
                </a:lnTo>
                <a:lnTo>
                  <a:pt x="89297" y="187523"/>
                </a:lnTo>
                <a:lnTo>
                  <a:pt x="89297" y="196453"/>
                </a:lnTo>
                <a:lnTo>
                  <a:pt x="98226" y="196453"/>
                </a:lnTo>
                <a:lnTo>
                  <a:pt x="107156" y="205383"/>
                </a:lnTo>
                <a:lnTo>
                  <a:pt x="107156" y="214312"/>
                </a:lnTo>
                <a:lnTo>
                  <a:pt x="116086" y="214312"/>
                </a:lnTo>
                <a:lnTo>
                  <a:pt x="125015" y="232172"/>
                </a:lnTo>
                <a:lnTo>
                  <a:pt x="125015" y="232172"/>
                </a:lnTo>
                <a:lnTo>
                  <a:pt x="133945" y="241101"/>
                </a:lnTo>
                <a:lnTo>
                  <a:pt x="142875" y="250031"/>
                </a:lnTo>
                <a:lnTo>
                  <a:pt x="142875" y="258961"/>
                </a:lnTo>
                <a:lnTo>
                  <a:pt x="151804" y="267891"/>
                </a:lnTo>
                <a:lnTo>
                  <a:pt x="160734" y="276820"/>
                </a:lnTo>
                <a:lnTo>
                  <a:pt x="160734" y="276820"/>
                </a:lnTo>
                <a:lnTo>
                  <a:pt x="169664" y="285750"/>
                </a:lnTo>
                <a:lnTo>
                  <a:pt x="169664" y="285750"/>
                </a:lnTo>
                <a:lnTo>
                  <a:pt x="169664" y="285750"/>
                </a:lnTo>
                <a:lnTo>
                  <a:pt x="169664" y="294680"/>
                </a:lnTo>
                <a:lnTo>
                  <a:pt x="178594" y="303609"/>
                </a:lnTo>
                <a:lnTo>
                  <a:pt x="178594" y="30360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Freeform 37"/>
          <p:cNvSpPr/>
          <p:nvPr/>
        </p:nvSpPr>
        <p:spPr>
          <a:xfrm>
            <a:off x="8501062" y="1607344"/>
            <a:ext cx="17860" cy="8930"/>
          </a:xfrm>
          <a:custGeom>
            <a:avLst/>
            <a:gdLst/>
            <a:ahLst/>
            <a:cxnLst/>
            <a:rect l="0" t="0" r="0" b="0"/>
            <a:pathLst>
              <a:path w="17860" h="8930">
                <a:moveTo>
                  <a:pt x="0" y="0"/>
                </a:moveTo>
                <a:lnTo>
                  <a:pt x="8929" y="0"/>
                </a:lnTo>
                <a:lnTo>
                  <a:pt x="8929" y="0"/>
                </a:lnTo>
                <a:lnTo>
                  <a:pt x="8929" y="0"/>
                </a:lnTo>
                <a:lnTo>
                  <a:pt x="8929" y="0"/>
                </a:lnTo>
                <a:lnTo>
                  <a:pt x="8929" y="0"/>
                </a:lnTo>
                <a:lnTo>
                  <a:pt x="8929" y="0"/>
                </a:lnTo>
                <a:lnTo>
                  <a:pt x="8929" y="8929"/>
                </a:lnTo>
                <a:lnTo>
                  <a:pt x="8929" y="0"/>
                </a:lnTo>
                <a:lnTo>
                  <a:pt x="8929" y="8929"/>
                </a:lnTo>
                <a:lnTo>
                  <a:pt x="17859" y="8929"/>
                </a:lnTo>
                <a:lnTo>
                  <a:pt x="17859"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Freeform 38"/>
          <p:cNvSpPr/>
          <p:nvPr/>
        </p:nvSpPr>
        <p:spPr>
          <a:xfrm>
            <a:off x="8179593" y="1580555"/>
            <a:ext cx="8931" cy="1"/>
          </a:xfrm>
          <a:custGeom>
            <a:avLst/>
            <a:gdLst/>
            <a:ahLst/>
            <a:cxnLst/>
            <a:rect l="0" t="0" r="0" b="0"/>
            <a:pathLst>
              <a:path w="8931" h="1">
                <a:moveTo>
                  <a:pt x="8930" y="0"/>
                </a:moveTo>
                <a:lnTo>
                  <a:pt x="8930" y="0"/>
                </a:lnTo>
                <a:lnTo>
                  <a:pt x="8930" y="0"/>
                </a:lnTo>
                <a:lnTo>
                  <a:pt x="8930" y="0"/>
                </a:lnTo>
                <a:lnTo>
                  <a:pt x="0"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Freeform 39"/>
          <p:cNvSpPr/>
          <p:nvPr/>
        </p:nvSpPr>
        <p:spPr>
          <a:xfrm>
            <a:off x="7929562" y="1553766"/>
            <a:ext cx="8930" cy="17860"/>
          </a:xfrm>
          <a:custGeom>
            <a:avLst/>
            <a:gdLst/>
            <a:ahLst/>
            <a:cxnLst/>
            <a:rect l="0" t="0" r="0" b="0"/>
            <a:pathLst>
              <a:path w="8930" h="17860">
                <a:moveTo>
                  <a:pt x="0" y="17859"/>
                </a:moveTo>
                <a:lnTo>
                  <a:pt x="0" y="8929"/>
                </a:lnTo>
                <a:lnTo>
                  <a:pt x="0" y="0"/>
                </a:lnTo>
                <a:lnTo>
                  <a:pt x="8929" y="0"/>
                </a:lnTo>
                <a:lnTo>
                  <a:pt x="8929" y="0"/>
                </a:lnTo>
                <a:lnTo>
                  <a:pt x="8929" y="0"/>
                </a:lnTo>
                <a:lnTo>
                  <a:pt x="8929" y="0"/>
                </a:lnTo>
                <a:lnTo>
                  <a:pt x="8929"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Freeform 40"/>
          <p:cNvSpPr/>
          <p:nvPr/>
        </p:nvSpPr>
        <p:spPr>
          <a:xfrm>
            <a:off x="7652741" y="1553766"/>
            <a:ext cx="1" cy="1"/>
          </a:xfrm>
          <a:custGeom>
            <a:avLst/>
            <a:gdLst/>
            <a:ahLst/>
            <a:cxnLst/>
            <a:rect l="0" t="0" r="0" b="0"/>
            <a:pathLst>
              <a:path w="1" h="1">
                <a:moveTo>
                  <a:pt x="0" y="0"/>
                </a:moveTo>
                <a:lnTo>
                  <a:pt x="0" y="0"/>
                </a:lnTo>
                <a:lnTo>
                  <a:pt x="0" y="0"/>
                </a:lnTo>
                <a:lnTo>
                  <a:pt x="0" y="0"/>
                </a:lnTo>
                <a:lnTo>
                  <a:pt x="0" y="0"/>
                </a:lnTo>
                <a:lnTo>
                  <a:pt x="0" y="0"/>
                </a:lnTo>
                <a:lnTo>
                  <a:pt x="0" y="0"/>
                </a:ln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41"/>
          <p:cNvSpPr/>
          <p:nvPr/>
        </p:nvSpPr>
        <p:spPr>
          <a:xfrm>
            <a:off x="5777507" y="1143000"/>
            <a:ext cx="1223368" cy="625079"/>
          </a:xfrm>
          <a:custGeom>
            <a:avLst/>
            <a:gdLst/>
            <a:ahLst/>
            <a:cxnLst/>
            <a:rect l="0" t="0" r="0" b="0"/>
            <a:pathLst>
              <a:path w="1223368" h="625079">
                <a:moveTo>
                  <a:pt x="1160859" y="598289"/>
                </a:moveTo>
                <a:lnTo>
                  <a:pt x="1160859" y="598289"/>
                </a:lnTo>
                <a:lnTo>
                  <a:pt x="1169789" y="598289"/>
                </a:lnTo>
                <a:lnTo>
                  <a:pt x="1169789" y="598289"/>
                </a:lnTo>
                <a:lnTo>
                  <a:pt x="1178719" y="589359"/>
                </a:lnTo>
                <a:lnTo>
                  <a:pt x="1178719" y="589359"/>
                </a:lnTo>
                <a:lnTo>
                  <a:pt x="1187648" y="589359"/>
                </a:lnTo>
                <a:lnTo>
                  <a:pt x="1187648" y="589359"/>
                </a:lnTo>
                <a:lnTo>
                  <a:pt x="1187648" y="589359"/>
                </a:lnTo>
                <a:lnTo>
                  <a:pt x="1187648" y="589359"/>
                </a:lnTo>
                <a:lnTo>
                  <a:pt x="1196578" y="589359"/>
                </a:lnTo>
                <a:lnTo>
                  <a:pt x="1196578" y="589359"/>
                </a:lnTo>
                <a:lnTo>
                  <a:pt x="1196578" y="589359"/>
                </a:lnTo>
                <a:lnTo>
                  <a:pt x="1196578" y="589359"/>
                </a:lnTo>
                <a:lnTo>
                  <a:pt x="1196578" y="589359"/>
                </a:lnTo>
                <a:lnTo>
                  <a:pt x="1187648" y="589359"/>
                </a:lnTo>
                <a:lnTo>
                  <a:pt x="1187648" y="589359"/>
                </a:lnTo>
                <a:lnTo>
                  <a:pt x="1178719" y="589359"/>
                </a:lnTo>
                <a:lnTo>
                  <a:pt x="1178719" y="589359"/>
                </a:lnTo>
                <a:lnTo>
                  <a:pt x="1169789" y="598289"/>
                </a:lnTo>
                <a:lnTo>
                  <a:pt x="1160859" y="598289"/>
                </a:lnTo>
                <a:lnTo>
                  <a:pt x="1151930" y="598289"/>
                </a:lnTo>
                <a:lnTo>
                  <a:pt x="1134070" y="598289"/>
                </a:lnTo>
                <a:lnTo>
                  <a:pt x="1125141" y="598289"/>
                </a:lnTo>
                <a:lnTo>
                  <a:pt x="1107281" y="598289"/>
                </a:lnTo>
                <a:lnTo>
                  <a:pt x="1089422" y="589359"/>
                </a:lnTo>
                <a:lnTo>
                  <a:pt x="1071563" y="589359"/>
                </a:lnTo>
                <a:lnTo>
                  <a:pt x="1053703" y="589359"/>
                </a:lnTo>
                <a:lnTo>
                  <a:pt x="1026914" y="589359"/>
                </a:lnTo>
                <a:lnTo>
                  <a:pt x="1009055" y="589359"/>
                </a:lnTo>
                <a:lnTo>
                  <a:pt x="982266" y="589359"/>
                </a:lnTo>
                <a:lnTo>
                  <a:pt x="955477" y="580429"/>
                </a:lnTo>
                <a:lnTo>
                  <a:pt x="928688" y="580429"/>
                </a:lnTo>
                <a:lnTo>
                  <a:pt x="892969" y="580429"/>
                </a:lnTo>
                <a:lnTo>
                  <a:pt x="866180" y="580429"/>
                </a:lnTo>
                <a:lnTo>
                  <a:pt x="839391" y="580429"/>
                </a:lnTo>
                <a:lnTo>
                  <a:pt x="803672" y="571500"/>
                </a:lnTo>
                <a:lnTo>
                  <a:pt x="767953" y="571500"/>
                </a:lnTo>
                <a:lnTo>
                  <a:pt x="732234" y="571500"/>
                </a:lnTo>
                <a:lnTo>
                  <a:pt x="705446" y="571500"/>
                </a:lnTo>
                <a:lnTo>
                  <a:pt x="669727" y="571500"/>
                </a:lnTo>
                <a:lnTo>
                  <a:pt x="634008" y="571500"/>
                </a:lnTo>
                <a:lnTo>
                  <a:pt x="598289" y="571500"/>
                </a:lnTo>
                <a:lnTo>
                  <a:pt x="571500" y="571500"/>
                </a:lnTo>
                <a:lnTo>
                  <a:pt x="535782" y="571500"/>
                </a:lnTo>
                <a:lnTo>
                  <a:pt x="500063" y="571500"/>
                </a:lnTo>
                <a:lnTo>
                  <a:pt x="473274" y="571500"/>
                </a:lnTo>
                <a:lnTo>
                  <a:pt x="437555" y="571500"/>
                </a:lnTo>
                <a:lnTo>
                  <a:pt x="410766" y="571500"/>
                </a:lnTo>
                <a:lnTo>
                  <a:pt x="383977" y="571500"/>
                </a:lnTo>
                <a:lnTo>
                  <a:pt x="357188" y="571500"/>
                </a:lnTo>
                <a:lnTo>
                  <a:pt x="330399" y="571500"/>
                </a:lnTo>
                <a:lnTo>
                  <a:pt x="312539" y="571500"/>
                </a:lnTo>
                <a:lnTo>
                  <a:pt x="285750" y="571500"/>
                </a:lnTo>
                <a:lnTo>
                  <a:pt x="267891" y="571500"/>
                </a:lnTo>
                <a:lnTo>
                  <a:pt x="250032" y="580429"/>
                </a:lnTo>
                <a:lnTo>
                  <a:pt x="232172" y="580429"/>
                </a:lnTo>
                <a:lnTo>
                  <a:pt x="214313" y="580429"/>
                </a:lnTo>
                <a:lnTo>
                  <a:pt x="205383" y="580429"/>
                </a:lnTo>
                <a:lnTo>
                  <a:pt x="187524" y="580429"/>
                </a:lnTo>
                <a:lnTo>
                  <a:pt x="178594" y="589359"/>
                </a:lnTo>
                <a:lnTo>
                  <a:pt x="169664" y="589359"/>
                </a:lnTo>
                <a:lnTo>
                  <a:pt x="160735" y="589359"/>
                </a:lnTo>
                <a:lnTo>
                  <a:pt x="151805" y="589359"/>
                </a:lnTo>
                <a:lnTo>
                  <a:pt x="151805" y="589359"/>
                </a:lnTo>
                <a:lnTo>
                  <a:pt x="142875" y="589359"/>
                </a:lnTo>
                <a:lnTo>
                  <a:pt x="142875" y="589359"/>
                </a:lnTo>
                <a:lnTo>
                  <a:pt x="142875" y="589359"/>
                </a:lnTo>
                <a:lnTo>
                  <a:pt x="133946" y="589359"/>
                </a:lnTo>
                <a:lnTo>
                  <a:pt x="133946" y="589359"/>
                </a:lnTo>
                <a:lnTo>
                  <a:pt x="133946" y="589359"/>
                </a:lnTo>
                <a:lnTo>
                  <a:pt x="133946" y="589359"/>
                </a:lnTo>
                <a:lnTo>
                  <a:pt x="133946" y="589359"/>
                </a:lnTo>
                <a:lnTo>
                  <a:pt x="133946" y="589359"/>
                </a:lnTo>
                <a:lnTo>
                  <a:pt x="133946" y="589359"/>
                </a:lnTo>
                <a:lnTo>
                  <a:pt x="133946" y="589359"/>
                </a:lnTo>
                <a:lnTo>
                  <a:pt x="133946" y="589359"/>
                </a:lnTo>
                <a:lnTo>
                  <a:pt x="133946" y="589359"/>
                </a:lnTo>
                <a:lnTo>
                  <a:pt x="133946" y="589359"/>
                </a:lnTo>
                <a:lnTo>
                  <a:pt x="133946" y="589359"/>
                </a:lnTo>
                <a:lnTo>
                  <a:pt x="133946" y="589359"/>
                </a:lnTo>
                <a:lnTo>
                  <a:pt x="133946" y="589359"/>
                </a:lnTo>
                <a:lnTo>
                  <a:pt x="133946" y="589359"/>
                </a:lnTo>
                <a:lnTo>
                  <a:pt x="133946" y="580429"/>
                </a:lnTo>
                <a:lnTo>
                  <a:pt x="133946" y="580429"/>
                </a:lnTo>
                <a:lnTo>
                  <a:pt x="133946" y="571500"/>
                </a:lnTo>
                <a:lnTo>
                  <a:pt x="133946" y="562570"/>
                </a:lnTo>
                <a:lnTo>
                  <a:pt x="133946" y="562570"/>
                </a:lnTo>
                <a:lnTo>
                  <a:pt x="125016" y="553640"/>
                </a:lnTo>
                <a:lnTo>
                  <a:pt x="125016" y="544711"/>
                </a:lnTo>
                <a:lnTo>
                  <a:pt x="125016" y="544711"/>
                </a:lnTo>
                <a:lnTo>
                  <a:pt x="116086" y="535781"/>
                </a:lnTo>
                <a:lnTo>
                  <a:pt x="116086" y="526851"/>
                </a:lnTo>
                <a:lnTo>
                  <a:pt x="107157" y="517922"/>
                </a:lnTo>
                <a:lnTo>
                  <a:pt x="107157" y="500062"/>
                </a:lnTo>
                <a:lnTo>
                  <a:pt x="98227" y="491133"/>
                </a:lnTo>
                <a:lnTo>
                  <a:pt x="98227" y="482203"/>
                </a:lnTo>
                <a:lnTo>
                  <a:pt x="98227" y="473273"/>
                </a:lnTo>
                <a:lnTo>
                  <a:pt x="89297" y="464344"/>
                </a:lnTo>
                <a:lnTo>
                  <a:pt x="89297" y="446484"/>
                </a:lnTo>
                <a:lnTo>
                  <a:pt x="80368" y="437555"/>
                </a:lnTo>
                <a:lnTo>
                  <a:pt x="80368" y="428625"/>
                </a:lnTo>
                <a:lnTo>
                  <a:pt x="71438" y="410766"/>
                </a:lnTo>
                <a:lnTo>
                  <a:pt x="71438" y="401836"/>
                </a:lnTo>
                <a:lnTo>
                  <a:pt x="62508" y="383976"/>
                </a:lnTo>
                <a:lnTo>
                  <a:pt x="62508" y="375047"/>
                </a:lnTo>
                <a:lnTo>
                  <a:pt x="62508" y="357187"/>
                </a:lnTo>
                <a:lnTo>
                  <a:pt x="53579" y="348258"/>
                </a:lnTo>
                <a:lnTo>
                  <a:pt x="53579" y="330398"/>
                </a:lnTo>
                <a:lnTo>
                  <a:pt x="53579" y="321469"/>
                </a:lnTo>
                <a:lnTo>
                  <a:pt x="53579" y="303609"/>
                </a:lnTo>
                <a:lnTo>
                  <a:pt x="44649" y="294680"/>
                </a:lnTo>
                <a:lnTo>
                  <a:pt x="44649" y="276820"/>
                </a:lnTo>
                <a:lnTo>
                  <a:pt x="44649" y="258961"/>
                </a:lnTo>
                <a:lnTo>
                  <a:pt x="44649" y="250031"/>
                </a:lnTo>
                <a:lnTo>
                  <a:pt x="44649" y="241102"/>
                </a:lnTo>
                <a:lnTo>
                  <a:pt x="35719" y="223242"/>
                </a:lnTo>
                <a:lnTo>
                  <a:pt x="35719" y="214313"/>
                </a:lnTo>
                <a:lnTo>
                  <a:pt x="35719" y="196453"/>
                </a:lnTo>
                <a:lnTo>
                  <a:pt x="35719" y="187523"/>
                </a:lnTo>
                <a:lnTo>
                  <a:pt x="26789" y="178594"/>
                </a:lnTo>
                <a:lnTo>
                  <a:pt x="26789" y="169664"/>
                </a:lnTo>
                <a:lnTo>
                  <a:pt x="26789" y="160734"/>
                </a:lnTo>
                <a:lnTo>
                  <a:pt x="17860" y="142875"/>
                </a:lnTo>
                <a:lnTo>
                  <a:pt x="17860" y="133945"/>
                </a:lnTo>
                <a:lnTo>
                  <a:pt x="17860" y="125016"/>
                </a:lnTo>
                <a:lnTo>
                  <a:pt x="8930" y="116086"/>
                </a:lnTo>
                <a:lnTo>
                  <a:pt x="8930" y="107156"/>
                </a:lnTo>
                <a:lnTo>
                  <a:pt x="8930" y="107156"/>
                </a:lnTo>
                <a:lnTo>
                  <a:pt x="8930" y="98227"/>
                </a:lnTo>
                <a:lnTo>
                  <a:pt x="8930" y="89297"/>
                </a:lnTo>
                <a:lnTo>
                  <a:pt x="0" y="89297"/>
                </a:lnTo>
                <a:lnTo>
                  <a:pt x="0" y="80367"/>
                </a:lnTo>
                <a:lnTo>
                  <a:pt x="0" y="71437"/>
                </a:lnTo>
                <a:lnTo>
                  <a:pt x="0" y="71437"/>
                </a:lnTo>
                <a:lnTo>
                  <a:pt x="0" y="62508"/>
                </a:lnTo>
                <a:lnTo>
                  <a:pt x="0" y="62508"/>
                </a:lnTo>
                <a:lnTo>
                  <a:pt x="0" y="62508"/>
                </a:lnTo>
                <a:lnTo>
                  <a:pt x="0" y="62508"/>
                </a:lnTo>
                <a:lnTo>
                  <a:pt x="0" y="62508"/>
                </a:lnTo>
                <a:lnTo>
                  <a:pt x="0" y="62508"/>
                </a:lnTo>
                <a:lnTo>
                  <a:pt x="0" y="62508"/>
                </a:lnTo>
                <a:lnTo>
                  <a:pt x="0" y="62508"/>
                </a:lnTo>
                <a:lnTo>
                  <a:pt x="0" y="53578"/>
                </a:lnTo>
                <a:lnTo>
                  <a:pt x="0" y="53578"/>
                </a:lnTo>
                <a:lnTo>
                  <a:pt x="0" y="53578"/>
                </a:lnTo>
                <a:lnTo>
                  <a:pt x="0" y="53578"/>
                </a:lnTo>
                <a:lnTo>
                  <a:pt x="0" y="62508"/>
                </a:lnTo>
                <a:lnTo>
                  <a:pt x="0" y="53578"/>
                </a:lnTo>
                <a:lnTo>
                  <a:pt x="0" y="53578"/>
                </a:lnTo>
                <a:lnTo>
                  <a:pt x="0" y="62508"/>
                </a:lnTo>
                <a:lnTo>
                  <a:pt x="8930" y="62508"/>
                </a:lnTo>
                <a:lnTo>
                  <a:pt x="8930" y="62508"/>
                </a:lnTo>
                <a:lnTo>
                  <a:pt x="17860" y="62508"/>
                </a:lnTo>
                <a:lnTo>
                  <a:pt x="26789" y="62508"/>
                </a:lnTo>
                <a:lnTo>
                  <a:pt x="35719" y="62508"/>
                </a:lnTo>
                <a:lnTo>
                  <a:pt x="44649" y="62508"/>
                </a:lnTo>
                <a:lnTo>
                  <a:pt x="53579" y="62508"/>
                </a:lnTo>
                <a:lnTo>
                  <a:pt x="71438" y="62508"/>
                </a:lnTo>
                <a:lnTo>
                  <a:pt x="80368" y="62508"/>
                </a:lnTo>
                <a:lnTo>
                  <a:pt x="98227" y="62508"/>
                </a:lnTo>
                <a:lnTo>
                  <a:pt x="107157" y="62508"/>
                </a:lnTo>
                <a:lnTo>
                  <a:pt x="125016" y="62508"/>
                </a:lnTo>
                <a:lnTo>
                  <a:pt x="142875" y="62508"/>
                </a:lnTo>
                <a:lnTo>
                  <a:pt x="160735" y="62508"/>
                </a:lnTo>
                <a:lnTo>
                  <a:pt x="178594" y="62508"/>
                </a:lnTo>
                <a:lnTo>
                  <a:pt x="196454" y="62508"/>
                </a:lnTo>
                <a:lnTo>
                  <a:pt x="223243" y="62508"/>
                </a:lnTo>
                <a:lnTo>
                  <a:pt x="241102" y="62508"/>
                </a:lnTo>
                <a:lnTo>
                  <a:pt x="258961" y="62508"/>
                </a:lnTo>
                <a:lnTo>
                  <a:pt x="285750" y="53578"/>
                </a:lnTo>
                <a:lnTo>
                  <a:pt x="303610" y="53578"/>
                </a:lnTo>
                <a:lnTo>
                  <a:pt x="330399" y="53578"/>
                </a:lnTo>
                <a:lnTo>
                  <a:pt x="357188" y="44648"/>
                </a:lnTo>
                <a:lnTo>
                  <a:pt x="375047" y="44648"/>
                </a:lnTo>
                <a:lnTo>
                  <a:pt x="401836" y="35719"/>
                </a:lnTo>
                <a:lnTo>
                  <a:pt x="428625" y="35719"/>
                </a:lnTo>
                <a:lnTo>
                  <a:pt x="455414" y="35719"/>
                </a:lnTo>
                <a:lnTo>
                  <a:pt x="482204" y="35719"/>
                </a:lnTo>
                <a:lnTo>
                  <a:pt x="508993" y="35719"/>
                </a:lnTo>
                <a:lnTo>
                  <a:pt x="535782" y="26789"/>
                </a:lnTo>
                <a:lnTo>
                  <a:pt x="562571" y="26789"/>
                </a:lnTo>
                <a:lnTo>
                  <a:pt x="589360" y="26789"/>
                </a:lnTo>
                <a:lnTo>
                  <a:pt x="625079" y="17859"/>
                </a:lnTo>
                <a:lnTo>
                  <a:pt x="651868" y="17859"/>
                </a:lnTo>
                <a:lnTo>
                  <a:pt x="678657" y="17859"/>
                </a:lnTo>
                <a:lnTo>
                  <a:pt x="714375" y="8930"/>
                </a:lnTo>
                <a:lnTo>
                  <a:pt x="741164" y="8930"/>
                </a:lnTo>
                <a:lnTo>
                  <a:pt x="767953" y="8930"/>
                </a:lnTo>
                <a:lnTo>
                  <a:pt x="803672" y="8930"/>
                </a:lnTo>
                <a:lnTo>
                  <a:pt x="830461" y="8930"/>
                </a:lnTo>
                <a:lnTo>
                  <a:pt x="857250" y="8930"/>
                </a:lnTo>
                <a:lnTo>
                  <a:pt x="884039" y="0"/>
                </a:lnTo>
                <a:lnTo>
                  <a:pt x="910828" y="0"/>
                </a:lnTo>
                <a:lnTo>
                  <a:pt x="937617" y="0"/>
                </a:lnTo>
                <a:lnTo>
                  <a:pt x="964406" y="0"/>
                </a:lnTo>
                <a:lnTo>
                  <a:pt x="1000125" y="0"/>
                </a:lnTo>
                <a:lnTo>
                  <a:pt x="1026914" y="0"/>
                </a:lnTo>
                <a:lnTo>
                  <a:pt x="1044773" y="0"/>
                </a:lnTo>
                <a:lnTo>
                  <a:pt x="1071563" y="8930"/>
                </a:lnTo>
                <a:lnTo>
                  <a:pt x="1089422" y="8930"/>
                </a:lnTo>
                <a:lnTo>
                  <a:pt x="1116211" y="8930"/>
                </a:lnTo>
                <a:lnTo>
                  <a:pt x="1125141" y="8930"/>
                </a:lnTo>
                <a:lnTo>
                  <a:pt x="1143000" y="0"/>
                </a:lnTo>
                <a:lnTo>
                  <a:pt x="1160859" y="0"/>
                </a:lnTo>
                <a:lnTo>
                  <a:pt x="1169789" y="0"/>
                </a:lnTo>
                <a:lnTo>
                  <a:pt x="1178719" y="0"/>
                </a:lnTo>
                <a:lnTo>
                  <a:pt x="1187648" y="0"/>
                </a:lnTo>
                <a:lnTo>
                  <a:pt x="1196578" y="0"/>
                </a:lnTo>
                <a:lnTo>
                  <a:pt x="1205508" y="0"/>
                </a:lnTo>
                <a:lnTo>
                  <a:pt x="1205508" y="8930"/>
                </a:lnTo>
                <a:lnTo>
                  <a:pt x="1205508" y="0"/>
                </a:lnTo>
                <a:lnTo>
                  <a:pt x="1205508" y="0"/>
                </a:lnTo>
                <a:lnTo>
                  <a:pt x="1214438" y="0"/>
                </a:lnTo>
                <a:lnTo>
                  <a:pt x="1214438" y="0"/>
                </a:lnTo>
                <a:lnTo>
                  <a:pt x="1214438" y="8930"/>
                </a:lnTo>
                <a:lnTo>
                  <a:pt x="1214438" y="8930"/>
                </a:lnTo>
                <a:lnTo>
                  <a:pt x="1214438" y="8930"/>
                </a:lnTo>
                <a:lnTo>
                  <a:pt x="1214438" y="8930"/>
                </a:lnTo>
                <a:lnTo>
                  <a:pt x="1214438" y="17859"/>
                </a:lnTo>
                <a:lnTo>
                  <a:pt x="1214438" y="17859"/>
                </a:lnTo>
                <a:lnTo>
                  <a:pt x="1223367" y="17859"/>
                </a:lnTo>
                <a:lnTo>
                  <a:pt x="1223367" y="26789"/>
                </a:lnTo>
                <a:lnTo>
                  <a:pt x="1223367" y="35719"/>
                </a:lnTo>
                <a:lnTo>
                  <a:pt x="1223367" y="35719"/>
                </a:lnTo>
                <a:lnTo>
                  <a:pt x="1223367" y="44648"/>
                </a:lnTo>
                <a:lnTo>
                  <a:pt x="1223367" y="53578"/>
                </a:lnTo>
                <a:lnTo>
                  <a:pt x="1223367" y="62508"/>
                </a:lnTo>
                <a:lnTo>
                  <a:pt x="1214438" y="71437"/>
                </a:lnTo>
                <a:lnTo>
                  <a:pt x="1214438" y="80367"/>
                </a:lnTo>
                <a:lnTo>
                  <a:pt x="1214438" y="89297"/>
                </a:lnTo>
                <a:lnTo>
                  <a:pt x="1214438" y="98227"/>
                </a:lnTo>
                <a:lnTo>
                  <a:pt x="1214438" y="107156"/>
                </a:lnTo>
                <a:lnTo>
                  <a:pt x="1214438" y="116086"/>
                </a:lnTo>
                <a:lnTo>
                  <a:pt x="1214438" y="133945"/>
                </a:lnTo>
                <a:lnTo>
                  <a:pt x="1214438" y="142875"/>
                </a:lnTo>
                <a:lnTo>
                  <a:pt x="1214438" y="160734"/>
                </a:lnTo>
                <a:lnTo>
                  <a:pt x="1205508" y="178594"/>
                </a:lnTo>
                <a:lnTo>
                  <a:pt x="1205508" y="187523"/>
                </a:lnTo>
                <a:lnTo>
                  <a:pt x="1205508" y="205383"/>
                </a:lnTo>
                <a:lnTo>
                  <a:pt x="1205508" y="223242"/>
                </a:lnTo>
                <a:lnTo>
                  <a:pt x="1205508" y="232172"/>
                </a:lnTo>
                <a:lnTo>
                  <a:pt x="1205508" y="250031"/>
                </a:lnTo>
                <a:lnTo>
                  <a:pt x="1205508" y="267891"/>
                </a:lnTo>
                <a:lnTo>
                  <a:pt x="1205508" y="285750"/>
                </a:lnTo>
                <a:lnTo>
                  <a:pt x="1205508" y="303609"/>
                </a:lnTo>
                <a:lnTo>
                  <a:pt x="1205508" y="312539"/>
                </a:lnTo>
                <a:lnTo>
                  <a:pt x="1205508" y="339328"/>
                </a:lnTo>
                <a:lnTo>
                  <a:pt x="1205508" y="357187"/>
                </a:lnTo>
                <a:lnTo>
                  <a:pt x="1205508" y="375047"/>
                </a:lnTo>
                <a:lnTo>
                  <a:pt x="1205508" y="383976"/>
                </a:lnTo>
                <a:lnTo>
                  <a:pt x="1205508" y="401836"/>
                </a:lnTo>
                <a:lnTo>
                  <a:pt x="1205508" y="419695"/>
                </a:lnTo>
                <a:lnTo>
                  <a:pt x="1205508" y="437555"/>
                </a:lnTo>
                <a:lnTo>
                  <a:pt x="1205508" y="455414"/>
                </a:lnTo>
                <a:lnTo>
                  <a:pt x="1205508" y="473273"/>
                </a:lnTo>
                <a:lnTo>
                  <a:pt x="1205508" y="491133"/>
                </a:lnTo>
                <a:lnTo>
                  <a:pt x="1205508" y="500062"/>
                </a:lnTo>
                <a:lnTo>
                  <a:pt x="1205508" y="517922"/>
                </a:lnTo>
                <a:lnTo>
                  <a:pt x="1205508" y="535781"/>
                </a:lnTo>
                <a:lnTo>
                  <a:pt x="1205508" y="544711"/>
                </a:lnTo>
                <a:lnTo>
                  <a:pt x="1205508" y="553640"/>
                </a:lnTo>
                <a:lnTo>
                  <a:pt x="1205508" y="571500"/>
                </a:lnTo>
                <a:lnTo>
                  <a:pt x="1196578" y="571500"/>
                </a:lnTo>
                <a:lnTo>
                  <a:pt x="1196578" y="580429"/>
                </a:lnTo>
                <a:lnTo>
                  <a:pt x="1196578" y="589359"/>
                </a:lnTo>
                <a:lnTo>
                  <a:pt x="1196578" y="598289"/>
                </a:lnTo>
                <a:lnTo>
                  <a:pt x="1196578" y="607219"/>
                </a:lnTo>
                <a:lnTo>
                  <a:pt x="1196578" y="607219"/>
                </a:lnTo>
                <a:lnTo>
                  <a:pt x="1187648" y="616148"/>
                </a:lnTo>
                <a:lnTo>
                  <a:pt x="1187648" y="616148"/>
                </a:lnTo>
                <a:lnTo>
                  <a:pt x="1187648" y="616148"/>
                </a:lnTo>
                <a:lnTo>
                  <a:pt x="1187648" y="616148"/>
                </a:lnTo>
                <a:lnTo>
                  <a:pt x="1187648" y="616148"/>
                </a:lnTo>
                <a:lnTo>
                  <a:pt x="1187648" y="616148"/>
                </a:lnTo>
                <a:lnTo>
                  <a:pt x="1187648" y="625078"/>
                </a:lnTo>
                <a:lnTo>
                  <a:pt x="1187648" y="616148"/>
                </a:lnTo>
                <a:lnTo>
                  <a:pt x="1187648" y="616148"/>
                </a:lnTo>
                <a:lnTo>
                  <a:pt x="1187648" y="616148"/>
                </a:lnTo>
                <a:lnTo>
                  <a:pt x="1187648" y="616148"/>
                </a:lnTo>
                <a:lnTo>
                  <a:pt x="1187648" y="616148"/>
                </a:lnTo>
                <a:lnTo>
                  <a:pt x="1187648" y="616148"/>
                </a:lnTo>
                <a:lnTo>
                  <a:pt x="1187648" y="607219"/>
                </a:lnTo>
                <a:lnTo>
                  <a:pt x="1187648" y="607219"/>
                </a:lnTo>
                <a:lnTo>
                  <a:pt x="1187648" y="607219"/>
                </a:lnTo>
                <a:lnTo>
                  <a:pt x="1187648" y="607219"/>
                </a:lnTo>
                <a:lnTo>
                  <a:pt x="1187648" y="6072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750440" cy="4538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4426"/>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Test Item: # 4</a:t>
            </a:r>
            <a:endParaRPr lang="en-US"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783" y="1524000"/>
            <a:ext cx="895721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822594"/>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39762"/>
          </a:xfrm>
        </p:spPr>
        <p:txBody>
          <a:bodyPr>
            <a:normAutofit fontScale="90000"/>
          </a:bodyPr>
          <a:lstStyle/>
          <a:p>
            <a:r>
              <a:rPr lang="en-US" b="1" i="1" dirty="0">
                <a:solidFill>
                  <a:schemeClr val="accent3"/>
                </a:solidFill>
                <a:hlinkClick r:id="rId2"/>
              </a:rPr>
              <a:t>THE HOLOCAUST</a:t>
            </a:r>
            <a:endParaRPr lang="en-US" dirty="0"/>
          </a:p>
        </p:txBody>
      </p:sp>
      <p:sp>
        <p:nvSpPr>
          <p:cNvPr id="3" name="Content Placeholder 2"/>
          <p:cNvSpPr>
            <a:spLocks noGrp="1"/>
          </p:cNvSpPr>
          <p:nvPr>
            <p:ph idx="1"/>
          </p:nvPr>
        </p:nvSpPr>
        <p:spPr>
          <a:xfrm>
            <a:off x="0" y="685800"/>
            <a:ext cx="9144000" cy="6172200"/>
          </a:xfrm>
        </p:spPr>
        <p:txBody>
          <a:bodyPr/>
          <a:lstStyle/>
          <a:p>
            <a:r>
              <a:rPr lang="en-US" dirty="0" smtClean="0"/>
              <a:t>Allies discovered German atrocities.</a:t>
            </a:r>
          </a:p>
          <a:p>
            <a:r>
              <a:rPr lang="en-US" dirty="0" smtClean="0"/>
              <a:t>Hitler’s </a:t>
            </a:r>
            <a:r>
              <a:rPr lang="en-US" b="1" dirty="0" smtClean="0">
                <a:solidFill>
                  <a:schemeClr val="accent6">
                    <a:lumMod val="75000"/>
                  </a:schemeClr>
                </a:solidFill>
              </a:rPr>
              <a:t>Final Solution </a:t>
            </a:r>
            <a:r>
              <a:rPr lang="en-US" dirty="0" smtClean="0"/>
              <a:t>a was the </a:t>
            </a:r>
            <a:r>
              <a:rPr lang="en-US" b="1" u="sng" dirty="0" smtClean="0">
                <a:solidFill>
                  <a:srgbClr val="FF0000"/>
                </a:solidFill>
              </a:rPr>
              <a:t>genocide</a:t>
            </a:r>
            <a:r>
              <a:rPr lang="en-US" dirty="0" smtClean="0"/>
              <a:t>- </a:t>
            </a:r>
            <a:r>
              <a:rPr lang="en-US" b="1" dirty="0">
                <a:solidFill>
                  <a:srgbClr val="00B050"/>
                </a:solidFill>
              </a:rPr>
              <a:t>the deliberate and systematic killing of an entire </a:t>
            </a:r>
            <a:r>
              <a:rPr lang="en-US" b="1" dirty="0" smtClean="0">
                <a:solidFill>
                  <a:srgbClr val="00B050"/>
                </a:solidFill>
              </a:rPr>
              <a:t>population </a:t>
            </a:r>
            <a:r>
              <a:rPr lang="en-US" dirty="0" smtClean="0"/>
              <a:t>of the Jews</a:t>
            </a:r>
            <a:endParaRPr lang="en-US" dirty="0"/>
          </a:p>
          <a:p>
            <a:pPr eaLnBrk="1" fontAlgn="auto" hangingPunct="1">
              <a:spcAft>
                <a:spcPts val="0"/>
              </a:spcAft>
              <a:buFont typeface="Arial" pitchFamily="34" charset="0"/>
              <a:buChar char="•"/>
              <a:defRPr/>
            </a:pPr>
            <a:r>
              <a:rPr lang="en-US" dirty="0" smtClean="0"/>
              <a:t>concentration camps-</a:t>
            </a:r>
          </a:p>
          <a:p>
            <a:pPr lvl="1">
              <a:buFont typeface="Arial" pitchFamily="34" charset="0"/>
              <a:buChar char="•"/>
              <a:defRPr/>
            </a:pPr>
            <a:r>
              <a:rPr lang="en-US" sz="3200" dirty="0" smtClean="0"/>
              <a:t>work camps and/or executed</a:t>
            </a:r>
            <a:r>
              <a:rPr lang="en-US" sz="3200" dirty="0" smtClean="0"/>
              <a:t>.  </a:t>
            </a:r>
            <a:endParaRPr lang="en-US" sz="3200" dirty="0" smtClean="0"/>
          </a:p>
          <a:p>
            <a:pPr lvl="1">
              <a:buFont typeface="Arial" pitchFamily="34" charset="0"/>
              <a:buChar char="•"/>
              <a:defRPr/>
            </a:pPr>
            <a:r>
              <a:rPr lang="en-US" sz="3200" dirty="0" smtClean="0"/>
              <a:t>Bodies cremated </a:t>
            </a:r>
            <a:r>
              <a:rPr lang="en-US" sz="3200" dirty="0"/>
              <a:t>or buried in mass graves.  </a:t>
            </a:r>
          </a:p>
          <a:p>
            <a:pPr eaLnBrk="1" fontAlgn="auto" hangingPunct="1">
              <a:spcAft>
                <a:spcPts val="0"/>
              </a:spcAft>
              <a:buFont typeface="Arial" pitchFamily="34" charset="0"/>
              <a:buChar char="•"/>
              <a:defRPr/>
            </a:pPr>
            <a:r>
              <a:rPr lang="en-US" b="1" u="sng" dirty="0" smtClean="0">
                <a:solidFill>
                  <a:srgbClr val="C00000"/>
                </a:solidFill>
              </a:rPr>
              <a:t>Nazis killed six </a:t>
            </a:r>
            <a:r>
              <a:rPr lang="en-US" b="1" u="sng" dirty="0">
                <a:solidFill>
                  <a:srgbClr val="C00000"/>
                </a:solidFill>
              </a:rPr>
              <a:t>million </a:t>
            </a:r>
            <a:r>
              <a:rPr lang="en-US" b="1" u="sng" dirty="0" smtClean="0">
                <a:solidFill>
                  <a:srgbClr val="C00000"/>
                </a:solidFill>
              </a:rPr>
              <a:t>Jews</a:t>
            </a:r>
            <a:endParaRPr lang="en-US" sz="2400" dirty="0"/>
          </a:p>
        </p:txBody>
      </p:sp>
    </p:spTree>
    <p:extLst>
      <p:ext uri="{BB962C8B-B14F-4D97-AF65-F5344CB8AC3E}">
        <p14:creationId xmlns:p14="http://schemas.microsoft.com/office/powerpoint/2010/main" val="2519523217"/>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a:defRPr/>
            </a:pPr>
            <a:r>
              <a:rPr lang="en-US" b="1" dirty="0" smtClean="0">
                <a:solidFill>
                  <a:schemeClr val="accent6"/>
                </a:solidFill>
                <a:hlinkClick r:id="rId2"/>
              </a:rPr>
              <a:t>VE </a:t>
            </a:r>
            <a:r>
              <a:rPr lang="en-US" b="1" dirty="0">
                <a:solidFill>
                  <a:schemeClr val="accent6"/>
                </a:solidFill>
                <a:hlinkClick r:id="rId2"/>
              </a:rPr>
              <a:t>Day-Victory </a:t>
            </a:r>
            <a:r>
              <a:rPr lang="en-US" b="1" dirty="0">
                <a:solidFill>
                  <a:schemeClr val="accent6"/>
                </a:solidFill>
              </a:rPr>
              <a:t>in Europe </a:t>
            </a:r>
            <a:r>
              <a:rPr lang="en-US" b="1" dirty="0" smtClean="0">
                <a:solidFill>
                  <a:schemeClr val="accent6"/>
                </a:solidFill>
              </a:rPr>
              <a:t>Day-</a:t>
            </a:r>
            <a:r>
              <a:rPr lang="en-US" dirty="0" smtClean="0"/>
              <a:t>,  </a:t>
            </a:r>
            <a:r>
              <a:rPr lang="en-US" dirty="0" smtClean="0"/>
              <a:t>May 8, 1945 </a:t>
            </a:r>
            <a:r>
              <a:rPr lang="en-US" dirty="0" smtClean="0"/>
              <a:t>Germany’s </a:t>
            </a:r>
            <a:r>
              <a:rPr lang="en-US" dirty="0" smtClean="0"/>
              <a:t>surrender</a:t>
            </a:r>
            <a:r>
              <a:rPr lang="en-US" dirty="0" smtClean="0"/>
              <a:t>.</a:t>
            </a:r>
            <a:endParaRPr lang="en-US" dirty="0" smtClean="0"/>
          </a:p>
          <a:p>
            <a:pPr>
              <a:defRPr/>
            </a:pPr>
            <a:r>
              <a:rPr lang="en-US" dirty="0" smtClean="0"/>
              <a:t>Sadly, President </a:t>
            </a:r>
            <a:r>
              <a:rPr lang="en-US" dirty="0" smtClean="0"/>
              <a:t>Roosevelt died </a:t>
            </a:r>
            <a:r>
              <a:rPr lang="en-US" dirty="0" smtClean="0"/>
              <a:t>of a stroke in April.  His VP, </a:t>
            </a:r>
            <a:r>
              <a:rPr lang="en-US" b="1" dirty="0" smtClean="0">
                <a:solidFill>
                  <a:srgbClr val="7030A0"/>
                </a:solidFill>
              </a:rPr>
              <a:t>Harry Truman, </a:t>
            </a:r>
            <a:r>
              <a:rPr lang="en-US" dirty="0" smtClean="0"/>
              <a:t>became our nation’s 33</a:t>
            </a:r>
            <a:r>
              <a:rPr lang="en-US" baseline="30000" dirty="0" smtClean="0"/>
              <a:t>rd</a:t>
            </a:r>
            <a:r>
              <a:rPr lang="en-US" dirty="0" smtClean="0"/>
              <a:t> president. </a:t>
            </a:r>
            <a:endParaRPr lang="en-US" dirty="0"/>
          </a:p>
        </p:txBody>
      </p:sp>
      <p:pic>
        <p:nvPicPr>
          <p:cNvPr id="4" name="Picture 3" descr="trum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971800"/>
            <a:ext cx="4267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lstStyle/>
          <a:p>
            <a:pPr marL="0" indent="0" eaLnBrk="1" hangingPunct="1">
              <a:buFont typeface="Arial" charset="0"/>
              <a:buNone/>
              <a:defRPr/>
            </a:pPr>
            <a:r>
              <a:rPr lang="en-US" sz="3600" b="1" dirty="0" smtClean="0"/>
              <a:t>The combatants:</a:t>
            </a:r>
          </a:p>
          <a:p>
            <a:pPr eaLnBrk="1" hangingPunct="1">
              <a:defRPr/>
            </a:pPr>
            <a:r>
              <a:rPr lang="en-US" sz="2400" dirty="0" smtClean="0"/>
              <a:t>Hitler and Germany were part of the Axis Powers.  This was a military alliance between Germany, Italy, and Japan.</a:t>
            </a:r>
          </a:p>
          <a:p>
            <a:pPr eaLnBrk="1" hangingPunct="1">
              <a:defRPr/>
            </a:pPr>
            <a:r>
              <a:rPr lang="en-US" sz="2400" dirty="0" smtClean="0"/>
              <a:t>They will be against the Allied Powers which consisted of France and Great Britain.  Eventually, the Soviet Union and the U.S. will join the Allies.</a:t>
            </a:r>
          </a:p>
        </p:txBody>
      </p:sp>
      <p:pic>
        <p:nvPicPr>
          <p:cNvPr id="4" name="Picture 3" descr="AdolfHitl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71800"/>
            <a:ext cx="281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ussolin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971800"/>
            <a:ext cx="2743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tali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971800"/>
            <a:ext cx="281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pPr>
              <a:defRPr/>
            </a:pPr>
            <a:r>
              <a:rPr lang="en-US" b="1" i="1" dirty="0" smtClean="0">
                <a:solidFill>
                  <a:schemeClr val="accent3"/>
                </a:solidFill>
                <a:hlinkClick r:id="rId2"/>
              </a:rPr>
              <a:t>THE WAR IN THE PACIFIC</a:t>
            </a:r>
            <a:endParaRPr lang="en-US" b="1" i="1" dirty="0">
              <a:solidFill>
                <a:schemeClr val="accent3"/>
              </a:solidFill>
            </a:endParaRPr>
          </a:p>
        </p:txBody>
      </p:sp>
      <p:sp>
        <p:nvSpPr>
          <p:cNvPr id="3" name="Content Placeholder 2"/>
          <p:cNvSpPr>
            <a:spLocks noGrp="1"/>
          </p:cNvSpPr>
          <p:nvPr>
            <p:ph idx="1"/>
          </p:nvPr>
        </p:nvSpPr>
        <p:spPr>
          <a:xfrm>
            <a:off x="76200" y="509392"/>
            <a:ext cx="4495800" cy="6324600"/>
          </a:xfrm>
        </p:spPr>
        <p:txBody>
          <a:bodyPr/>
          <a:lstStyle/>
          <a:p>
            <a:pPr marL="0" indent="0">
              <a:buNone/>
            </a:pPr>
            <a:endParaRPr lang="en-US" sz="2400" dirty="0" smtClean="0"/>
          </a:p>
          <a:p>
            <a:r>
              <a:rPr lang="en-US" sz="2400" dirty="0" smtClean="0"/>
              <a:t> </a:t>
            </a:r>
            <a:r>
              <a:rPr lang="en-US" sz="2800" b="1" dirty="0" smtClean="0"/>
              <a:t>Midway Island </a:t>
            </a:r>
            <a:r>
              <a:rPr lang="en-US" sz="2800" dirty="0" smtClean="0"/>
              <a:t>June </a:t>
            </a:r>
            <a:r>
              <a:rPr lang="en-US" sz="2800" dirty="0" smtClean="0"/>
              <a:t>1942, </a:t>
            </a:r>
            <a:r>
              <a:rPr lang="en-US" sz="2800" dirty="0" smtClean="0"/>
              <a:t> </a:t>
            </a:r>
            <a:r>
              <a:rPr lang="en-US" sz="2800" dirty="0" smtClean="0"/>
              <a:t>U.S. </a:t>
            </a:r>
            <a:r>
              <a:rPr lang="en-US" sz="2800" dirty="0" smtClean="0"/>
              <a:t>stopped Japanese advancement in the Pacific. </a:t>
            </a:r>
          </a:p>
          <a:p>
            <a:r>
              <a:rPr lang="en-US" sz="2800" dirty="0" smtClean="0"/>
              <a:t>US strategy: </a:t>
            </a:r>
            <a:r>
              <a:rPr lang="en-US" sz="2800" b="1" u="sng" dirty="0" smtClean="0">
                <a:solidFill>
                  <a:srgbClr val="FF0000"/>
                </a:solidFill>
              </a:rPr>
              <a:t>island </a:t>
            </a:r>
            <a:r>
              <a:rPr lang="en-US" sz="2800" b="1" u="sng" dirty="0" smtClean="0">
                <a:solidFill>
                  <a:srgbClr val="FF0000"/>
                </a:solidFill>
              </a:rPr>
              <a:t>hopping</a:t>
            </a:r>
            <a:r>
              <a:rPr lang="en-US" sz="2800" dirty="0" smtClean="0"/>
              <a:t>- capturing some Japanese held </a:t>
            </a:r>
            <a:r>
              <a:rPr lang="en-US" sz="2800" dirty="0" smtClean="0"/>
              <a:t>island; bypassing </a:t>
            </a:r>
            <a:r>
              <a:rPr lang="en-US" sz="2800" dirty="0" smtClean="0"/>
              <a:t>others </a:t>
            </a:r>
            <a:r>
              <a:rPr lang="en-US" sz="2800" dirty="0" smtClean="0"/>
              <a:t>to set up bases to eventually attack </a:t>
            </a:r>
            <a:r>
              <a:rPr lang="en-US" sz="2800" dirty="0" smtClean="0"/>
              <a:t>Japan</a:t>
            </a:r>
            <a:r>
              <a:rPr lang="en-US" sz="2800" dirty="0" smtClean="0"/>
              <a:t>.</a:t>
            </a:r>
          </a:p>
          <a:p>
            <a:r>
              <a:rPr lang="en-US" sz="2800" dirty="0" smtClean="0"/>
              <a:t>As we got near Japan, Kamikaze pilots attacked US ships.  </a:t>
            </a:r>
            <a:endParaRPr lang="en-US" sz="2800" dirty="0" smtClean="0"/>
          </a:p>
          <a:p>
            <a:endParaRPr lang="en-US" sz="2400" b="1" u="sng" dirty="0" smtClean="0">
              <a:solidFill>
                <a:srgbClr val="00B050"/>
              </a:solidFill>
            </a:endParaRPr>
          </a:p>
        </p:txBody>
      </p:sp>
      <p:pic>
        <p:nvPicPr>
          <p:cNvPr id="18" name="Content Placeholder 3" descr="kamikaz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572000" y="1676400"/>
            <a:ext cx="4341495" cy="3276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Test Items</a:t>
            </a:r>
            <a:endParaRPr lang="en-US"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6049" y="3429000"/>
            <a:ext cx="7300586" cy="352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287" y="-76200"/>
            <a:ext cx="7452986" cy="3212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652370"/>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Test Items: #6 &amp; #7</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8001000" cy="224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6200"/>
            <a:ext cx="8163455" cy="223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5365941"/>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Test Items: #8 &amp;  #9</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8001000" cy="224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6200"/>
            <a:ext cx="8163455" cy="223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4413526"/>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152400" y="0"/>
            <a:ext cx="8839200" cy="6858000"/>
          </a:xfrm>
        </p:spPr>
        <p:txBody>
          <a:bodyPr>
            <a:normAutofit/>
          </a:bodyPr>
          <a:lstStyle/>
          <a:p>
            <a:pPr>
              <a:defRPr/>
            </a:pPr>
            <a:r>
              <a:rPr lang="en-US" sz="2400" b="1" dirty="0" smtClean="0">
                <a:solidFill>
                  <a:srgbClr val="7030A0"/>
                </a:solidFill>
              </a:rPr>
              <a:t>President </a:t>
            </a:r>
            <a:r>
              <a:rPr lang="en-US" sz="2400" b="1" dirty="0" smtClean="0">
                <a:solidFill>
                  <a:srgbClr val="7030A0"/>
                </a:solidFill>
              </a:rPr>
              <a:t>Truman </a:t>
            </a:r>
            <a:r>
              <a:rPr lang="en-US" sz="2400" dirty="0" smtClean="0"/>
              <a:t>had to </a:t>
            </a:r>
            <a:r>
              <a:rPr lang="en-US" sz="2400" dirty="0" smtClean="0"/>
              <a:t>decide to invade Japan </a:t>
            </a:r>
            <a:r>
              <a:rPr lang="en-US" sz="2400" dirty="0" smtClean="0"/>
              <a:t>or </a:t>
            </a:r>
            <a:r>
              <a:rPr lang="en-US" sz="2400" dirty="0" smtClean="0"/>
              <a:t>use </a:t>
            </a:r>
            <a:r>
              <a:rPr lang="en-US" sz="2400" dirty="0" smtClean="0"/>
              <a:t>our </a:t>
            </a:r>
            <a:r>
              <a:rPr lang="en-US" sz="2400" dirty="0" smtClean="0"/>
              <a:t>atomic </a:t>
            </a:r>
            <a:r>
              <a:rPr lang="en-US" sz="2400" dirty="0" smtClean="0"/>
              <a:t>weapons.  There were pros and cons to each:</a:t>
            </a:r>
          </a:p>
          <a:p>
            <a:pPr lvl="1">
              <a:defRPr/>
            </a:pPr>
            <a:r>
              <a:rPr lang="en-US" dirty="0" smtClean="0"/>
              <a:t>I</a:t>
            </a:r>
            <a:r>
              <a:rPr lang="en-US" dirty="0" smtClean="0"/>
              <a:t>nvasion </a:t>
            </a:r>
          </a:p>
          <a:p>
            <a:pPr marL="914400" lvl="2" indent="0">
              <a:buNone/>
              <a:defRPr/>
            </a:pPr>
            <a:r>
              <a:rPr lang="en-US" sz="2800" dirty="0" smtClean="0"/>
              <a:t>+ </a:t>
            </a:r>
            <a:r>
              <a:rPr lang="en-US" sz="2800" dirty="0" smtClean="0"/>
              <a:t>keep  </a:t>
            </a:r>
            <a:r>
              <a:rPr lang="en-US" sz="2800" dirty="0" smtClean="0"/>
              <a:t>atomic weapons a </a:t>
            </a:r>
            <a:r>
              <a:rPr lang="en-US" sz="2800" dirty="0" smtClean="0"/>
              <a:t>secret</a:t>
            </a:r>
          </a:p>
          <a:p>
            <a:pPr marL="914400" lvl="2" indent="0">
              <a:buNone/>
              <a:defRPr/>
            </a:pPr>
            <a:r>
              <a:rPr lang="en-US" sz="2800" dirty="0" smtClean="0"/>
              <a:t>- </a:t>
            </a:r>
            <a:r>
              <a:rPr lang="en-US" sz="2800" dirty="0" smtClean="0"/>
              <a:t>cost </a:t>
            </a:r>
            <a:r>
              <a:rPr lang="en-US" sz="2800" dirty="0" smtClean="0"/>
              <a:t>a million </a:t>
            </a:r>
            <a:r>
              <a:rPr lang="en-US" sz="2800" dirty="0" smtClean="0"/>
              <a:t>American </a:t>
            </a:r>
            <a:r>
              <a:rPr lang="en-US" sz="2800" dirty="0" smtClean="0"/>
              <a:t>lives </a:t>
            </a:r>
          </a:p>
          <a:p>
            <a:pPr lvl="1">
              <a:defRPr/>
            </a:pPr>
            <a:r>
              <a:rPr lang="en-US" dirty="0"/>
              <a:t>A</a:t>
            </a:r>
            <a:r>
              <a:rPr lang="en-US" dirty="0" smtClean="0"/>
              <a:t>tomic weapons </a:t>
            </a:r>
          </a:p>
          <a:p>
            <a:pPr marL="457200" lvl="1" indent="0">
              <a:buNone/>
              <a:defRPr/>
            </a:pPr>
            <a:r>
              <a:rPr lang="en-US" dirty="0" smtClean="0"/>
              <a:t>	+</a:t>
            </a:r>
            <a:r>
              <a:rPr lang="en-US" dirty="0" smtClean="0"/>
              <a:t>spare American lives; end the war</a:t>
            </a:r>
          </a:p>
          <a:p>
            <a:pPr marL="457200" lvl="1" indent="0">
              <a:buNone/>
              <a:defRPr/>
            </a:pPr>
            <a:r>
              <a:rPr lang="en-US" dirty="0" smtClean="0"/>
              <a:t>	-</a:t>
            </a:r>
            <a:r>
              <a:rPr lang="en-US" dirty="0" smtClean="0"/>
              <a:t>inflict horrific damage on Japan</a:t>
            </a:r>
            <a:endParaRPr lang="en-US" dirty="0" smtClean="0"/>
          </a:p>
          <a:p>
            <a:pPr>
              <a:defRPr/>
            </a:pPr>
            <a:r>
              <a:rPr lang="en-US" sz="2800" b="1" dirty="0" smtClean="0">
                <a:solidFill>
                  <a:srgbClr val="7030A0"/>
                </a:solidFill>
              </a:rPr>
              <a:t>President Truman </a:t>
            </a:r>
            <a:r>
              <a:rPr lang="en-US" sz="2800" dirty="0" smtClean="0"/>
              <a:t>dropped atomic </a:t>
            </a:r>
            <a:r>
              <a:rPr lang="en-US" sz="2800" dirty="0" smtClean="0"/>
              <a:t>bombs. </a:t>
            </a:r>
            <a:endParaRPr lang="en-US" sz="2800" dirty="0" smtClean="0"/>
          </a:p>
          <a:p>
            <a:pPr lvl="1">
              <a:defRPr/>
            </a:pPr>
            <a:r>
              <a:rPr lang="en-US" dirty="0" smtClean="0"/>
              <a:t> August </a:t>
            </a:r>
            <a:r>
              <a:rPr lang="en-US" dirty="0" smtClean="0"/>
              <a:t>6, 1945, the city of </a:t>
            </a:r>
            <a:r>
              <a:rPr lang="en-US" b="1" dirty="0" smtClean="0">
                <a:solidFill>
                  <a:schemeClr val="accent6"/>
                </a:solidFill>
              </a:rPr>
              <a:t>Hiroshima</a:t>
            </a:r>
            <a:r>
              <a:rPr lang="en-US" dirty="0" smtClean="0"/>
              <a:t> </a:t>
            </a:r>
            <a:r>
              <a:rPr lang="en-US" dirty="0" smtClean="0"/>
              <a:t>&amp; </a:t>
            </a:r>
            <a:r>
              <a:rPr lang="en-US" b="1" dirty="0" smtClean="0">
                <a:solidFill>
                  <a:schemeClr val="accent6"/>
                </a:solidFill>
              </a:rPr>
              <a:t>Nagasaki</a:t>
            </a:r>
            <a:r>
              <a:rPr lang="en-US" dirty="0" smtClean="0"/>
              <a:t>. </a:t>
            </a:r>
            <a:endParaRPr lang="en-US" dirty="0" smtClean="0"/>
          </a:p>
          <a:p>
            <a:pPr lvl="1">
              <a:defRPr/>
            </a:pPr>
            <a:r>
              <a:rPr lang="en-US" dirty="0" smtClean="0"/>
              <a:t> </a:t>
            </a:r>
            <a:r>
              <a:rPr lang="en-US" b="1" dirty="0" smtClean="0">
                <a:solidFill>
                  <a:srgbClr val="7030A0"/>
                </a:solidFill>
              </a:rPr>
              <a:t>Emperor </a:t>
            </a:r>
            <a:r>
              <a:rPr lang="en-US" b="1" dirty="0" smtClean="0">
                <a:solidFill>
                  <a:srgbClr val="7030A0"/>
                </a:solidFill>
              </a:rPr>
              <a:t>Hirohito-</a:t>
            </a:r>
            <a:r>
              <a:rPr lang="en-US" dirty="0" smtClean="0"/>
              <a:t> </a:t>
            </a:r>
            <a:r>
              <a:rPr lang="en-US" dirty="0" smtClean="0"/>
              <a:t>surrendered to the U.S</a:t>
            </a:r>
            <a:r>
              <a:rPr lang="en-US" dirty="0" smtClean="0"/>
              <a:t>.</a:t>
            </a:r>
            <a:endParaRPr lang="en-US" dirty="0" smtClean="0"/>
          </a:p>
          <a:p>
            <a:pPr>
              <a:defRPr/>
            </a:pPr>
            <a:r>
              <a:rPr lang="en-US" sz="2800" b="1" dirty="0" smtClean="0">
                <a:solidFill>
                  <a:schemeClr val="accent4"/>
                </a:solidFill>
                <a:hlinkClick r:id="rId2"/>
              </a:rPr>
              <a:t>Victory in Japan </a:t>
            </a:r>
            <a:r>
              <a:rPr lang="en-US" sz="2800" dirty="0" smtClean="0"/>
              <a:t>(VJ Day) </a:t>
            </a:r>
            <a:r>
              <a:rPr lang="en-US" sz="2800" dirty="0" smtClean="0"/>
              <a:t> </a:t>
            </a:r>
            <a:r>
              <a:rPr lang="en-US" sz="2800" dirty="0" smtClean="0"/>
              <a:t>September </a:t>
            </a:r>
            <a:r>
              <a:rPr lang="en-US" sz="2800" dirty="0" smtClean="0"/>
              <a:t>1945</a:t>
            </a:r>
            <a:r>
              <a:rPr lang="en-US" sz="2800" dirty="0" smtClean="0"/>
              <a:t>, </a:t>
            </a:r>
            <a:r>
              <a:rPr lang="en-US" sz="2400" dirty="0" smtClean="0"/>
              <a:t>Japan surrendered; WWII ended.</a:t>
            </a: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to="" calcmode="lin" valueType="num">
                                      <p:cBhvr>
                                        <p:cTn id="7" dur="1" fill="hold"/>
                                        <p:tgtEl>
                                          <p:spTgt spid="37890">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 to="" calcmode="lin" valueType="num">
                                      <p:cBhvr>
                                        <p:cTn id="12" dur="1" fill="hold"/>
                                        <p:tgtEl>
                                          <p:spTgt spid="37890">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37890">
                                            <p:txEl>
                                              <p:pRg st="2" end="2"/>
                                            </p:txEl>
                                          </p:spTgt>
                                        </p:tgtEl>
                                        <p:attrNameLst>
                                          <p:attrName>style.visibility</p:attrName>
                                        </p:attrNameLst>
                                      </p:cBhvr>
                                      <p:to>
                                        <p:strVal val="visible"/>
                                      </p:to>
                                    </p:set>
                                    <p:anim to="" calcmode="lin" valueType="num">
                                      <p:cBhvr>
                                        <p:cTn id="15" dur="1" fill="hold"/>
                                        <p:tgtEl>
                                          <p:spTgt spid="37890">
                                            <p:txEl>
                                              <p:pRg st="2" end="2"/>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7890">
                                            <p:txEl>
                                              <p:pRg st="3" end="3"/>
                                            </p:txEl>
                                          </p:spTgt>
                                        </p:tgtEl>
                                        <p:attrNameLst>
                                          <p:attrName>style.visibility</p:attrName>
                                        </p:attrNameLst>
                                      </p:cBhvr>
                                      <p:to>
                                        <p:strVal val="visible"/>
                                      </p:to>
                                    </p:set>
                                    <p:anim to="" calcmode="lin" valueType="num">
                                      <p:cBhvr>
                                        <p:cTn id="18" dur="1" fill="hold"/>
                                        <p:tgtEl>
                                          <p:spTgt spid="37890">
                                            <p:txEl>
                                              <p:pRg st="3" end="3"/>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7890">
                                            <p:txEl>
                                              <p:pRg st="4" end="4"/>
                                            </p:txEl>
                                          </p:spTgt>
                                        </p:tgtEl>
                                        <p:attrNameLst>
                                          <p:attrName>style.visibility</p:attrName>
                                        </p:attrNameLst>
                                      </p:cBhvr>
                                      <p:to>
                                        <p:strVal val="visible"/>
                                      </p:to>
                                    </p:set>
                                    <p:anim to="" calcmode="lin" valueType="num">
                                      <p:cBhvr>
                                        <p:cTn id="21" dur="1" fill="hold"/>
                                        <p:tgtEl>
                                          <p:spTgt spid="37890">
                                            <p:txEl>
                                              <p:pRg st="4" end="4"/>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37890">
                                            <p:txEl>
                                              <p:pRg st="5" end="5"/>
                                            </p:txEl>
                                          </p:spTgt>
                                        </p:tgtEl>
                                        <p:attrNameLst>
                                          <p:attrName>style.visibility</p:attrName>
                                        </p:attrNameLst>
                                      </p:cBhvr>
                                      <p:to>
                                        <p:strVal val="visible"/>
                                      </p:to>
                                    </p:set>
                                    <p:anim to="" calcmode="lin" valueType="num">
                                      <p:cBhvr>
                                        <p:cTn id="24" dur="1" fill="hold"/>
                                        <p:tgtEl>
                                          <p:spTgt spid="37890">
                                            <p:txEl>
                                              <p:pRg st="5" end="5"/>
                                            </p:txEl>
                                          </p:spTgt>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37890">
                                            <p:txEl>
                                              <p:pRg st="6" end="6"/>
                                            </p:txEl>
                                          </p:spTgt>
                                        </p:tgtEl>
                                        <p:attrNameLst>
                                          <p:attrName>style.visibility</p:attrName>
                                        </p:attrNameLst>
                                      </p:cBhvr>
                                      <p:to>
                                        <p:strVal val="visible"/>
                                      </p:to>
                                    </p:set>
                                    <p:anim to="" calcmode="lin" valueType="num">
                                      <p:cBhvr>
                                        <p:cTn id="27" dur="1" fill="hold"/>
                                        <p:tgtEl>
                                          <p:spTgt spid="37890">
                                            <p:txEl>
                                              <p:pRg st="6" end="6"/>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7890">
                                            <p:txEl>
                                              <p:pRg st="7" end="7"/>
                                            </p:txEl>
                                          </p:spTgt>
                                        </p:tgtEl>
                                        <p:attrNameLst>
                                          <p:attrName>style.visibility</p:attrName>
                                        </p:attrNameLst>
                                      </p:cBhvr>
                                      <p:to>
                                        <p:strVal val="visible"/>
                                      </p:to>
                                    </p:set>
                                    <p:anim to="" calcmode="lin" valueType="num">
                                      <p:cBhvr>
                                        <p:cTn id="32" dur="1" fill="hold"/>
                                        <p:tgtEl>
                                          <p:spTgt spid="37890">
                                            <p:txEl>
                                              <p:pRg st="7" end="7"/>
                                            </p:txEl>
                                          </p:spTgt>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37890">
                                            <p:txEl>
                                              <p:pRg st="8" end="8"/>
                                            </p:txEl>
                                          </p:spTgt>
                                        </p:tgtEl>
                                        <p:attrNameLst>
                                          <p:attrName>style.visibility</p:attrName>
                                        </p:attrNameLst>
                                      </p:cBhvr>
                                      <p:to>
                                        <p:strVal val="visible"/>
                                      </p:to>
                                    </p:set>
                                    <p:anim to="" calcmode="lin" valueType="num">
                                      <p:cBhvr>
                                        <p:cTn id="35" dur="1" fill="hold"/>
                                        <p:tgtEl>
                                          <p:spTgt spid="37890">
                                            <p:txEl>
                                              <p:pRg st="8" end="8"/>
                                            </p:txEl>
                                          </p:spTgt>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37890">
                                            <p:txEl>
                                              <p:pRg st="9" end="9"/>
                                            </p:txEl>
                                          </p:spTgt>
                                        </p:tgtEl>
                                        <p:attrNameLst>
                                          <p:attrName>style.visibility</p:attrName>
                                        </p:attrNameLst>
                                      </p:cBhvr>
                                      <p:to>
                                        <p:strVal val="visible"/>
                                      </p:to>
                                    </p:set>
                                    <p:anim to="" calcmode="lin" valueType="num">
                                      <p:cBhvr>
                                        <p:cTn id="38" dur="1" fill="hold"/>
                                        <p:tgtEl>
                                          <p:spTgt spid="37890">
                                            <p:txEl>
                                              <p:pRg st="9" end="9"/>
                                            </p:txEl>
                                          </p:spTgt>
                                        </p:tgtEl>
                                        <p:attrNameLst>
                                          <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37890">
                                            <p:txEl>
                                              <p:pRg st="10" end="10"/>
                                            </p:txEl>
                                          </p:spTgt>
                                        </p:tgtEl>
                                        <p:attrNameLst>
                                          <p:attrName>style.visibility</p:attrName>
                                        </p:attrNameLst>
                                      </p:cBhvr>
                                      <p:to>
                                        <p:strVal val="visible"/>
                                      </p:to>
                                    </p:set>
                                    <p:anim to="" calcmode="lin" valueType="num">
                                      <p:cBhvr>
                                        <p:cTn id="43" dur="1" fill="hold"/>
                                        <p:tgtEl>
                                          <p:spTgt spid="37890">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3" descr="missouri6.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81000"/>
            <a:ext cx="8229600" cy="62484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marL="0" lvl="1" indent="0">
              <a:buFont typeface="Arial" charset="0"/>
              <a:buNone/>
              <a:defRPr/>
            </a:pPr>
            <a:r>
              <a:rPr lang="en-US" sz="3200" b="1" dirty="0" smtClean="0"/>
              <a:t>Legacies of the war:</a:t>
            </a:r>
          </a:p>
          <a:p>
            <a:pPr marL="342900" lvl="1" indent="-342900">
              <a:buFont typeface="Arial" charset="0"/>
              <a:buChar char="•"/>
              <a:defRPr/>
            </a:pPr>
            <a:r>
              <a:rPr lang="en-US" sz="3200" b="1" dirty="0">
                <a:solidFill>
                  <a:schemeClr val="accent6">
                    <a:lumMod val="75000"/>
                  </a:schemeClr>
                </a:solidFill>
              </a:rPr>
              <a:t>United Nations </a:t>
            </a:r>
            <a:r>
              <a:rPr lang="en-US" sz="3200" b="1" dirty="0" smtClean="0">
                <a:solidFill>
                  <a:schemeClr val="accent6">
                    <a:lumMod val="75000"/>
                  </a:schemeClr>
                </a:solidFill>
              </a:rPr>
              <a:t>-</a:t>
            </a:r>
            <a:r>
              <a:rPr lang="en-US" sz="3200" dirty="0" smtClean="0"/>
              <a:t>new </a:t>
            </a:r>
            <a:r>
              <a:rPr lang="en-US" sz="3200" dirty="0" smtClean="0"/>
              <a:t>peace keeping organization </a:t>
            </a:r>
            <a:r>
              <a:rPr lang="en-US" sz="3200" dirty="0" smtClean="0"/>
              <a:t>created</a:t>
            </a:r>
            <a:endParaRPr lang="en-US" sz="3200" dirty="0" smtClean="0"/>
          </a:p>
          <a:p>
            <a:pPr>
              <a:defRPr/>
            </a:pPr>
            <a:r>
              <a:rPr lang="en-US" dirty="0" smtClean="0"/>
              <a:t>US suffered </a:t>
            </a:r>
            <a:r>
              <a:rPr lang="en-US" dirty="0" smtClean="0"/>
              <a:t>very little physical damage from both WWI and </a:t>
            </a:r>
            <a:r>
              <a:rPr lang="en-US" dirty="0" smtClean="0"/>
              <a:t>WWII.</a:t>
            </a:r>
          </a:p>
          <a:p>
            <a:pPr>
              <a:defRPr/>
            </a:pPr>
            <a:r>
              <a:rPr lang="en-US" b="1" dirty="0">
                <a:solidFill>
                  <a:schemeClr val="accent6">
                    <a:lumMod val="75000"/>
                  </a:schemeClr>
                </a:solidFill>
                <a:hlinkClick r:id="rId2"/>
              </a:rPr>
              <a:t>GI Bill of </a:t>
            </a:r>
            <a:r>
              <a:rPr lang="en-US" b="1" dirty="0" smtClean="0">
                <a:solidFill>
                  <a:schemeClr val="accent6">
                    <a:lumMod val="75000"/>
                  </a:schemeClr>
                </a:solidFill>
                <a:hlinkClick r:id="rId2"/>
              </a:rPr>
              <a:t>Rights- </a:t>
            </a:r>
            <a:r>
              <a:rPr lang="en-US" dirty="0" smtClean="0"/>
              <a:t>government provide returning </a:t>
            </a:r>
            <a:r>
              <a:rPr lang="en-US" dirty="0" smtClean="0"/>
              <a:t>soldiers </a:t>
            </a:r>
            <a:r>
              <a:rPr lang="en-US" dirty="0" smtClean="0"/>
              <a:t>educational </a:t>
            </a:r>
            <a:r>
              <a:rPr lang="en-US" dirty="0" smtClean="0"/>
              <a:t>and economic </a:t>
            </a:r>
            <a:r>
              <a:rPr lang="en-US" dirty="0" smtClean="0"/>
              <a:t>opportunities.</a:t>
            </a:r>
          </a:p>
          <a:p>
            <a:pPr>
              <a:defRPr/>
            </a:pPr>
            <a:r>
              <a:rPr lang="en-US" b="1" dirty="0" smtClean="0">
                <a:solidFill>
                  <a:srgbClr val="00B0F0"/>
                </a:solidFill>
              </a:rPr>
              <a:t>taxpayer supported </a:t>
            </a:r>
            <a:r>
              <a:rPr lang="en-US" b="1" dirty="0" smtClean="0">
                <a:solidFill>
                  <a:srgbClr val="00B0F0"/>
                </a:solidFill>
              </a:rPr>
              <a:t>higher education </a:t>
            </a:r>
            <a:endParaRPr lang="en-US" b="1" dirty="0" smtClean="0">
              <a:solidFill>
                <a:srgbClr val="00B0F0"/>
              </a:solidFill>
            </a:endParaRPr>
          </a:p>
          <a:p>
            <a:pPr>
              <a:defRPr/>
            </a:pPr>
            <a:r>
              <a:rPr lang="en-US" b="1" dirty="0" smtClean="0">
                <a:solidFill>
                  <a:srgbClr val="00B0F0"/>
                </a:solidFill>
              </a:rPr>
              <a:t>Provided </a:t>
            </a:r>
            <a:r>
              <a:rPr lang="en-US" b="1" dirty="0" smtClean="0">
                <a:solidFill>
                  <a:srgbClr val="00B0F0"/>
                </a:solidFill>
              </a:rPr>
              <a:t>low interest </a:t>
            </a:r>
            <a:r>
              <a:rPr lang="en-US" b="1" dirty="0" smtClean="0">
                <a:solidFill>
                  <a:srgbClr val="00B0F0"/>
                </a:solidFill>
              </a:rPr>
              <a:t>loans (for homes, farms </a:t>
            </a:r>
            <a:r>
              <a:rPr lang="en-US" b="1" dirty="0" smtClean="0">
                <a:solidFill>
                  <a:srgbClr val="00B0F0"/>
                </a:solidFill>
              </a:rPr>
              <a:t>or </a:t>
            </a:r>
            <a:r>
              <a:rPr lang="en-US" b="1" dirty="0" smtClean="0">
                <a:solidFill>
                  <a:srgbClr val="00B0F0"/>
                </a:solidFill>
              </a:rPr>
              <a:t>businesses)</a:t>
            </a:r>
            <a:endParaRPr lang="en-US" b="1" dirty="0" smtClean="0">
              <a:solidFill>
                <a:srgbClr val="00B0F0"/>
              </a:solidFill>
            </a:endParaRPr>
          </a:p>
          <a:p>
            <a:pPr>
              <a:defRPr/>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rtlCol="0">
            <a:normAutofit/>
          </a:bodyPr>
          <a:lstStyle/>
          <a:p>
            <a:pPr eaLnBrk="1" fontAlgn="auto" hangingPunct="1">
              <a:spcAft>
                <a:spcPts val="0"/>
              </a:spcAft>
              <a:buFont typeface="Arial" pitchFamily="34" charset="0"/>
              <a:buChar char="•"/>
              <a:defRPr/>
            </a:pPr>
            <a:r>
              <a:rPr lang="en-US" sz="2400" dirty="0" smtClean="0"/>
              <a:t>These totalitarian states, as well as Japan in the Pacific, believed the answer to all their problems was an aggressive conquer and command campaign.  Each of these nations developed a plan of conquest in their respective regions.</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The U.S. responded to these acts of aggression with extreme caution.  </a:t>
            </a:r>
            <a:endParaRPr lang="en-US" sz="2400" dirty="0"/>
          </a:p>
          <a:p>
            <a:pPr lvl="1" eaLnBrk="1" fontAlgn="auto" hangingPunct="1">
              <a:spcAft>
                <a:spcPts val="0"/>
              </a:spcAft>
              <a:buFont typeface="Arial" pitchFamily="34" charset="0"/>
              <a:buChar char="•"/>
              <a:defRPr/>
            </a:pPr>
            <a:r>
              <a:rPr lang="en-US" sz="2600" dirty="0" smtClean="0"/>
              <a:t>The U.S. and its citizens were not interested in becoming involved in another European or even Pacific conflict.</a:t>
            </a:r>
          </a:p>
          <a:p>
            <a:pPr lvl="1" eaLnBrk="1" fontAlgn="auto" hangingPunct="1">
              <a:spcAft>
                <a:spcPts val="0"/>
              </a:spcAft>
              <a:buFont typeface="Arial" pitchFamily="34" charset="0"/>
              <a:buChar char="•"/>
              <a:defRPr/>
            </a:pPr>
            <a:r>
              <a:rPr lang="en-US" sz="1300" dirty="0">
                <a:hlinkClick r:id="rId2"/>
              </a:rPr>
              <a:t>http://</a:t>
            </a:r>
            <a:r>
              <a:rPr lang="en-US" sz="1300" dirty="0" smtClean="0">
                <a:hlinkClick r:id="rId2"/>
              </a:rPr>
              <a:t>www.history.com/topics/world-war-ii/world-war-ii-history/videos/america-enters-world-war-ii</a:t>
            </a:r>
            <a:r>
              <a:rPr lang="en-US" sz="1300" dirty="0" smtClean="0"/>
              <a:t> </a:t>
            </a:r>
          </a:p>
          <a:p>
            <a:pPr eaLnBrk="1" fontAlgn="auto" hangingPunct="1">
              <a:spcAft>
                <a:spcPts val="0"/>
              </a:spcAft>
              <a:buFont typeface="Arial" pitchFamily="34" charset="0"/>
              <a:buChar char="•"/>
              <a:defRPr/>
            </a:pPr>
            <a:endParaRPr lang="en-US" sz="2400" b="1" dirty="0" smtClean="0"/>
          </a:p>
          <a:p>
            <a:pPr lvl="1"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Continued aggression in Europe and the Sept. 1, 1939, invasion of Poland by Germany brought the start of WWII in Europe.</a:t>
            </a:r>
          </a:p>
          <a:p>
            <a:pPr eaLnBrk="1" fontAlgn="auto" hangingPunct="1">
              <a:spcAft>
                <a:spcPts val="0"/>
              </a:spcAft>
              <a:buFont typeface="Arial" pitchFamily="34" charset="0"/>
              <a:buNone/>
              <a:defRPr/>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to="" calcmode="lin" valueType="num">
                                      <p:cBhvr>
                                        <p:cTn id="15" dur="1" fill="hold"/>
                                        <p:tgtEl>
                                          <p:spTgt spid="3">
                                            <p:txEl>
                                              <p:pRg st="3" end="3"/>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to="" calcmode="lin" valueType="num">
                                      <p:cBhvr>
                                        <p:cTn id="18" dur="1" fill="hold"/>
                                        <p:tgtEl>
                                          <p:spTgt spid="3">
                                            <p:txEl>
                                              <p:pRg st="4" end="4"/>
                                            </p:txEl>
                                          </p:spTgt>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to="" calcmode="lin" valueType="num">
                                      <p:cBhvr>
                                        <p:cTn id="23"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pPr eaLnBrk="1" hangingPunct="1">
              <a:defRPr/>
            </a:pPr>
            <a:r>
              <a:rPr lang="en-US" b="1" i="1" dirty="0" smtClean="0">
                <a:solidFill>
                  <a:schemeClr val="accent3"/>
                </a:solidFill>
              </a:rPr>
              <a:t>AMERICA MOVES TOWARD WAR</a:t>
            </a:r>
            <a:endParaRPr lang="en-US" b="1" i="1" dirty="0">
              <a:solidFill>
                <a:schemeClr val="accent3"/>
              </a:solidFill>
            </a:endParaRPr>
          </a:p>
        </p:txBody>
      </p:sp>
      <p:sp>
        <p:nvSpPr>
          <p:cNvPr id="3" name="Content Placeholder 2"/>
          <p:cNvSpPr>
            <a:spLocks noGrp="1"/>
          </p:cNvSpPr>
          <p:nvPr>
            <p:ph idx="1"/>
          </p:nvPr>
        </p:nvSpPr>
        <p:spPr>
          <a:xfrm>
            <a:off x="152400" y="609600"/>
            <a:ext cx="8839200" cy="6248400"/>
          </a:xfrm>
        </p:spPr>
        <p:txBody>
          <a:bodyPr/>
          <a:lstStyle/>
          <a:p>
            <a:pPr eaLnBrk="1" hangingPunct="1">
              <a:defRPr/>
            </a:pPr>
            <a:r>
              <a:rPr lang="en-US" sz="2400" dirty="0" smtClean="0"/>
              <a:t>From the mid 1930’s until our entry into WWII in 1941, </a:t>
            </a:r>
            <a:r>
              <a:rPr lang="en-US" sz="2400" b="1" dirty="0" smtClean="0">
                <a:solidFill>
                  <a:srgbClr val="7030A0"/>
                </a:solidFill>
              </a:rPr>
              <a:t>President Roosevelt</a:t>
            </a:r>
            <a:r>
              <a:rPr lang="en-US" sz="2400" dirty="0" smtClean="0"/>
              <a:t> and the U.S. had adopted an interesting foreign policy in regard to European aggression and war.  This policy centered around slowly moving away from neutrality to aiding those (Great Britain and the Soviet Union) fighting Nazi Germany.</a:t>
            </a:r>
          </a:p>
          <a:p>
            <a:pPr eaLnBrk="1" hangingPunct="1">
              <a:buFont typeface="Arial" charset="0"/>
              <a:buNone/>
              <a:defRPr/>
            </a:pPr>
            <a:endParaRPr lang="en-US" sz="2400" dirty="0" smtClean="0"/>
          </a:p>
          <a:p>
            <a:pPr eaLnBrk="1" hangingPunct="1">
              <a:defRPr/>
            </a:pPr>
            <a:r>
              <a:rPr lang="en-US" sz="2400" b="1" dirty="0" smtClean="0">
                <a:solidFill>
                  <a:srgbClr val="7030A0"/>
                </a:solidFill>
              </a:rPr>
              <a:t>President Roosevelt </a:t>
            </a:r>
            <a:r>
              <a:rPr lang="en-US" sz="2400" dirty="0" smtClean="0"/>
              <a:t>had to walk a fine line between helping the Allied nations while maintaining a positive relationship with those Americans supporting isolationism.</a:t>
            </a:r>
          </a:p>
          <a:p>
            <a:pPr eaLnBrk="1" hangingPunct="1">
              <a:defRPr/>
            </a:pPr>
            <a:r>
              <a:rPr lang="en-US" sz="2400" dirty="0" smtClean="0"/>
              <a:t>Examples of the U.S. aiding G.B. and the U.S.S.R.</a:t>
            </a:r>
          </a:p>
          <a:p>
            <a:pPr lvl="1" eaLnBrk="1" hangingPunct="1">
              <a:defRPr/>
            </a:pPr>
            <a:r>
              <a:rPr lang="en-US" sz="2400" b="1" u="sng" dirty="0" smtClean="0">
                <a:solidFill>
                  <a:schemeClr val="accent6"/>
                </a:solidFill>
              </a:rPr>
              <a:t>Cash and carry policy</a:t>
            </a:r>
            <a:r>
              <a:rPr lang="en-US" sz="2400" dirty="0" smtClean="0"/>
              <a:t>- warring nations could buy U.S. arms with cash and had to transport them themselves</a:t>
            </a:r>
          </a:p>
          <a:p>
            <a:pPr lvl="1" eaLnBrk="1" hangingPunct="1">
              <a:defRPr/>
            </a:pPr>
            <a:r>
              <a:rPr lang="en-US" sz="2400" b="1" u="sng" dirty="0" smtClean="0">
                <a:solidFill>
                  <a:schemeClr val="accent6"/>
                </a:solidFill>
              </a:rPr>
              <a:t>Destroyers for bases deal</a:t>
            </a:r>
            <a:r>
              <a:rPr lang="en-US" sz="2400" dirty="0" smtClean="0"/>
              <a:t>- U.S. traded 50 of our old destroyers to G.B. in return for leases on British military bases in Newfoundland and the Caribbean</a:t>
            </a:r>
          </a:p>
          <a:p>
            <a:pPr lvl="1" eaLnBrk="1" hangingPunct="1">
              <a:defRPr/>
            </a:pP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lstStyle/>
          <a:p>
            <a:pPr lvl="1" eaLnBrk="1" hangingPunct="1">
              <a:defRPr/>
            </a:pPr>
            <a:r>
              <a:rPr lang="en-US" sz="2400" b="1" u="sng" dirty="0" smtClean="0">
                <a:solidFill>
                  <a:schemeClr val="accent6"/>
                </a:solidFill>
              </a:rPr>
              <a:t>Lend-Lease Act</a:t>
            </a:r>
            <a:r>
              <a:rPr lang="en-US" sz="2400" dirty="0" smtClean="0"/>
              <a:t>- the U.S. would lend or lease arms and other war supplies “to any country whose defense was vital to the United States”</a:t>
            </a:r>
          </a:p>
          <a:p>
            <a:pPr lvl="1" eaLnBrk="1" hangingPunct="1">
              <a:defRPr/>
            </a:pPr>
            <a:r>
              <a:rPr lang="en-US" sz="1200" dirty="0" smtClean="0"/>
              <a:t> </a:t>
            </a:r>
            <a:r>
              <a:rPr lang="en-US" sz="1200" dirty="0" smtClean="0">
                <a:hlinkClick r:id="rId2"/>
              </a:rPr>
              <a:t>http</a:t>
            </a:r>
            <a:r>
              <a:rPr lang="en-US" sz="1200" dirty="0">
                <a:hlinkClick r:id="rId2"/>
              </a:rPr>
              <a:t>://</a:t>
            </a:r>
            <a:r>
              <a:rPr lang="en-US" sz="1200" dirty="0" smtClean="0">
                <a:hlinkClick r:id="rId2"/>
              </a:rPr>
              <a:t>www.history.com/topics/world-war-ii/world-war-ii-history/videos/drawn-history-the-blitz</a:t>
            </a:r>
            <a:r>
              <a:rPr lang="en-US" sz="1200" dirty="0" smtClean="0"/>
              <a:t> </a:t>
            </a:r>
          </a:p>
          <a:p>
            <a:pPr eaLnBrk="1" hangingPunct="1">
              <a:defRPr/>
            </a:pPr>
            <a:r>
              <a:rPr lang="en-US" sz="2400" dirty="0" smtClean="0"/>
              <a:t>The U.S. had essentially become what </a:t>
            </a:r>
            <a:r>
              <a:rPr lang="en-US" sz="2400" b="1" dirty="0" smtClean="0">
                <a:solidFill>
                  <a:srgbClr val="7030A0"/>
                </a:solidFill>
              </a:rPr>
              <a:t>President Roosevelt </a:t>
            </a:r>
            <a:r>
              <a:rPr lang="en-US" sz="2400" dirty="0" smtClean="0"/>
              <a:t>called the “</a:t>
            </a:r>
            <a:r>
              <a:rPr lang="en-US" sz="2400" b="1" u="sng" dirty="0" smtClean="0"/>
              <a:t>arsenal of democracy</a:t>
            </a:r>
            <a:r>
              <a:rPr lang="en-US" sz="2400" dirty="0" smtClean="0"/>
              <a:t>”.  He referred to the U.S. as this b/c we had the means and resources to mass produce the needed war supplies for Great Britain and the Soviet Union.</a:t>
            </a:r>
          </a:p>
          <a:p>
            <a:pPr eaLnBrk="1" hangingPunct="1">
              <a:defRPr/>
            </a:pPr>
            <a:endParaRPr lang="en-US" sz="2400" dirty="0" smtClean="0"/>
          </a:p>
          <a:p>
            <a:pPr eaLnBrk="1" hangingPunct="1">
              <a:defRPr/>
            </a:pPr>
            <a:r>
              <a:rPr lang="en-US" sz="2400" dirty="0" smtClean="0"/>
              <a:t>In late 1941, </a:t>
            </a:r>
            <a:r>
              <a:rPr lang="en-US" sz="2400" b="1" dirty="0" smtClean="0">
                <a:solidFill>
                  <a:srgbClr val="7030A0"/>
                </a:solidFill>
              </a:rPr>
              <a:t>President Roosevelt </a:t>
            </a:r>
            <a:r>
              <a:rPr lang="en-US" sz="2400" dirty="0" smtClean="0"/>
              <a:t>and </a:t>
            </a:r>
            <a:r>
              <a:rPr lang="en-US" sz="2400" b="1" dirty="0" smtClean="0">
                <a:solidFill>
                  <a:srgbClr val="7030A0"/>
                </a:solidFill>
              </a:rPr>
              <a:t>British Prime Minister Winston Churchill</a:t>
            </a:r>
            <a:r>
              <a:rPr lang="en-US" sz="2400" dirty="0" smtClean="0"/>
              <a:t> met aboard the </a:t>
            </a:r>
            <a:r>
              <a:rPr lang="en-US" sz="2400" i="1" dirty="0" smtClean="0"/>
              <a:t>USS Augusta</a:t>
            </a:r>
            <a:r>
              <a:rPr lang="en-US" sz="2400" dirty="0" smtClean="0"/>
              <a:t> and agreed upon what became known as the </a:t>
            </a:r>
            <a:r>
              <a:rPr lang="en-US" sz="2400" b="1" u="sng" dirty="0" smtClean="0">
                <a:solidFill>
                  <a:schemeClr val="accent6"/>
                </a:solidFill>
              </a:rPr>
              <a:t>Atlantic Charter</a:t>
            </a:r>
            <a:r>
              <a:rPr lang="en-US" sz="2400" dirty="0" smtClean="0"/>
              <a:t>- joint declaration of war and post-war aims that pledged the U.S.’s help in every way short of a war declaration.  </a:t>
            </a:r>
          </a:p>
          <a:p>
            <a:pPr eaLnBrk="1" hangingPunct="1">
              <a:defRPr/>
            </a:pPr>
            <a:r>
              <a:rPr lang="en-US" sz="2400" dirty="0" smtClean="0"/>
              <a:t>It was similar to </a:t>
            </a:r>
            <a:r>
              <a:rPr lang="en-US" sz="2400" b="1" dirty="0" smtClean="0">
                <a:solidFill>
                  <a:schemeClr val="accent6"/>
                </a:solidFill>
              </a:rPr>
              <a:t>President Wilson’s 14 Points </a:t>
            </a:r>
            <a:r>
              <a:rPr lang="en-US" sz="2400" dirty="0" smtClean="0"/>
              <a:t>in regard to the establishing an enduring post-war peace.</a:t>
            </a:r>
            <a:endParaRPr lang="en-US" sz="2400" b="1" u="sng" dirty="0">
              <a:solidFill>
                <a:schemeClr val="accent6"/>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to="" calcmode="lin" valueType="num">
                                      <p:cBhvr>
                                        <p:cTn id="20" dur="1" fill="hold"/>
                                        <p:tgtEl>
                                          <p:spTgt spid="3">
                                            <p:txEl>
                                              <p:pRg st="4" end="4"/>
                                            </p:txEl>
                                          </p:spTgt>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to="" calcmode="lin" valueType="num">
                                      <p:cBhvr>
                                        <p:cTn id="25"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lstStyle/>
          <a:p>
            <a:pPr eaLnBrk="1" hangingPunct="1"/>
            <a:r>
              <a:rPr lang="en-US" sz="1200" dirty="0">
                <a:hlinkClick r:id="rId2"/>
              </a:rPr>
              <a:t>http://</a:t>
            </a:r>
            <a:r>
              <a:rPr lang="en-US" sz="1200" dirty="0" smtClean="0">
                <a:hlinkClick r:id="rId2"/>
              </a:rPr>
              <a:t>www.history.com/topics/world-war-ii/world-war-ii-history/videos/attack-pearl-harbor</a:t>
            </a:r>
            <a:r>
              <a:rPr lang="en-US" sz="1200" dirty="0" smtClean="0"/>
              <a:t> </a:t>
            </a:r>
            <a:endParaRPr lang="en-US" sz="1200" dirty="0"/>
          </a:p>
          <a:p>
            <a:pPr eaLnBrk="1" hangingPunct="1"/>
            <a:r>
              <a:rPr lang="en-US" sz="2400" dirty="0" smtClean="0"/>
              <a:t>The U.S. will be plunged into full scale war on December 7, 1941.  Angry over an oil embargo imposed by the U.S., Japan’s </a:t>
            </a:r>
            <a:r>
              <a:rPr lang="en-US" sz="2400" b="1" dirty="0" smtClean="0">
                <a:solidFill>
                  <a:srgbClr val="7030A0"/>
                </a:solidFill>
              </a:rPr>
              <a:t>Hideki Tojo</a:t>
            </a:r>
            <a:r>
              <a:rPr lang="en-US" sz="2400" dirty="0" smtClean="0"/>
              <a:t> launched a surprise attack against the U.S. Pacific fleet at Pearl Harbor, Hawaii.</a:t>
            </a:r>
          </a:p>
          <a:p>
            <a:pPr marL="0" indent="0" eaLnBrk="1" hangingPunct="1">
              <a:buNone/>
            </a:pPr>
            <a:endParaRPr lang="en-US" sz="2400" dirty="0" smtClean="0"/>
          </a:p>
          <a:p>
            <a:pPr eaLnBrk="1" hangingPunct="1"/>
            <a:r>
              <a:rPr lang="en-US" sz="2400" dirty="0" smtClean="0"/>
              <a:t>The Japanese killed over 2,400 Americans and wounded almost 1,200.  They also destroyed over 300 aircraft and sunk/damaged 21 ships.  Fortunately, Japan’s main targets (3 aircraft carriers) were out to sea and avoided the attack.</a:t>
            </a:r>
          </a:p>
          <a:p>
            <a:pPr eaLnBrk="1" hangingPunct="1"/>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685800"/>
          </a:xfrm>
        </p:spPr>
        <p:txBody>
          <a:bodyPr>
            <a:normAutofit fontScale="90000"/>
          </a:bodyPr>
          <a:lstStyle/>
          <a:p>
            <a:pPr eaLnBrk="1" hangingPunct="1"/>
            <a:r>
              <a:rPr lang="en-US" dirty="0" smtClean="0"/>
              <a:t>PEARL HARBOR, 1941</a:t>
            </a:r>
          </a:p>
        </p:txBody>
      </p:sp>
      <p:pic>
        <p:nvPicPr>
          <p:cNvPr id="16387" name="Content Placeholder 3" descr="Pearl Harbor.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838200"/>
            <a:ext cx="8534400" cy="57912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descr="pearl_harbor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0"/>
            <a:ext cx="8686800" cy="6858000"/>
          </a:xfr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34121</TotalTime>
  <Words>1431</Words>
  <Application>Microsoft Office PowerPoint</Application>
  <PresentationFormat>On-screen Show (4:3)</PresentationFormat>
  <Paragraphs>131</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DICTATORS THREATEN WORLD PEACE</vt:lpstr>
      <vt:lpstr>PowerPoint Presentation</vt:lpstr>
      <vt:lpstr>PowerPoint Presentation</vt:lpstr>
      <vt:lpstr>AMERICA MOVES TOWARD WAR</vt:lpstr>
      <vt:lpstr>PowerPoint Presentation</vt:lpstr>
      <vt:lpstr>PowerPoint Presentation</vt:lpstr>
      <vt:lpstr>PEARL HARBOR, 1941</vt:lpstr>
      <vt:lpstr>PowerPoint Presentation</vt:lpstr>
      <vt:lpstr>PowerPoint Presentation</vt:lpstr>
      <vt:lpstr>PowerPoint Presentation</vt:lpstr>
      <vt:lpstr>America’s Response</vt:lpstr>
      <vt:lpstr>Practice test Item: #1</vt:lpstr>
      <vt:lpstr>Practice Test Items: #2  and #3</vt:lpstr>
      <vt:lpstr>MOBILIZING FOR DEFENSE</vt:lpstr>
      <vt:lpstr>MOBILIZING FOR DEFENSE</vt:lpstr>
      <vt:lpstr>PowerPoint Presentation</vt:lpstr>
      <vt:lpstr>Individual Freedom Restricted In War</vt:lpstr>
      <vt:lpstr>PowerPoint Presentation</vt:lpstr>
      <vt:lpstr>PowerPoint Presentation</vt:lpstr>
      <vt:lpstr>Practice Test Items</vt:lpstr>
      <vt:lpstr>PowerPoint Presentation</vt:lpstr>
      <vt:lpstr>Practice Test Items</vt:lpstr>
      <vt:lpstr>The War in Europe</vt:lpstr>
      <vt:lpstr>PowerPoint Presentation</vt:lpstr>
      <vt:lpstr>PowerPoint Presentation</vt:lpstr>
      <vt:lpstr>Practice Test Item: # 4</vt:lpstr>
      <vt:lpstr>THE HOLOCAUST</vt:lpstr>
      <vt:lpstr>PowerPoint Presentation</vt:lpstr>
      <vt:lpstr>THE WAR IN THE PACIFIC</vt:lpstr>
      <vt:lpstr>Practice Test Items</vt:lpstr>
      <vt:lpstr>Practice Test Items: #6 &amp; #7</vt:lpstr>
      <vt:lpstr>Practice Test Items: #8 &amp;  #9</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HISTORY CHAPTERS 16 &amp; 17</dc:title>
  <dc:creator>Owner</dc:creator>
  <cp:lastModifiedBy>McPhail, Amy</cp:lastModifiedBy>
  <cp:revision>109</cp:revision>
  <cp:lastPrinted>2015-01-30T20:49:16Z</cp:lastPrinted>
  <dcterms:created xsi:type="dcterms:W3CDTF">2010-01-06T16:49:37Z</dcterms:created>
  <dcterms:modified xsi:type="dcterms:W3CDTF">2018-01-25T20:33:53Z</dcterms:modified>
</cp:coreProperties>
</file>