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aven Pro" panose="020B0604020202020204" charset="0"/>
      <p:regular r:id="rId13"/>
      <p:bold r:id="rId14"/>
    </p:embeddedFont>
    <p:embeddedFont>
      <p:font typeface="Nuni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696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0181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5d29ec501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5d29ec501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d1f518379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d1f518379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d1f518379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d1f518379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d1f518379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d1f518379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d1f518379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d1f518379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d1f518379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d1f518379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d1f51837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5d1f51837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5d29ec50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5d29ec501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d1f518379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d1f518379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Information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 Updated Exam Structure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2"/>
          <p:cNvSpPr txBox="1">
            <a:spLocks noGrp="1"/>
          </p:cNvSpPr>
          <p:nvPr>
            <p:ph type="title"/>
          </p:nvPr>
        </p:nvSpPr>
        <p:spPr>
          <a:xfrm>
            <a:off x="1303800" y="2964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Verbs</a:t>
            </a:r>
            <a:endParaRPr/>
          </a:p>
        </p:txBody>
      </p:sp>
      <p:sp>
        <p:nvSpPr>
          <p:cNvPr id="332" name="Google Shape;332;p22"/>
          <p:cNvSpPr txBox="1">
            <a:spLocks noGrp="1"/>
          </p:cNvSpPr>
          <p:nvPr>
            <p:ph type="body" idx="1"/>
          </p:nvPr>
        </p:nvSpPr>
        <p:spPr>
          <a:xfrm>
            <a:off x="1303800" y="860550"/>
            <a:ext cx="7030500" cy="41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Compare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a description or explanation of similarities and/or differences.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the relevant characteristics of a specified topic.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Evaluate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Judge or determine the significance or importance of information, or the quality or accuracy of a claim.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information about how or why a relationship, process, pattern, position, or outcome occurs, using evidence and/or reasoning.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Indicate or provide information about a specified topic, without elaboration or explanation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an argument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specific examples and explain how they support a claim.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Exam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Section 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Multiple Choice Questions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55 Questions, 55 Minutes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40%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Short Answer Questions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3 Questions, 40 Minutes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20%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Section II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Free-Response Questions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DBQ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1 Question, 60 minutes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25%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LEQ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Pick 1 of 3, 40 Minutes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15%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Units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69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/>
              <a:t>1200-1450</a:t>
            </a:r>
            <a:endParaRPr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○"/>
            </a:pPr>
            <a:r>
              <a:rPr lang="en"/>
              <a:t>The Global Tapestry, 8-10%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Network of Exchange, 8-10%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1450-1750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Land-Based Empires, 12-15%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Transoceanic Interconnections, 12-15%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1750-1900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Revolutions, 12-15%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Consequences of Industrialization, 12-15%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1900-Present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Global Conflict, 8-10%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Cold War and Decolonization, 8-10%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Globalization, 8-10%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Themes 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/>
              <a:t>The course also has several themes that run throughout: 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1: Humans and the Environment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2: Cultural Developments and Interactions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3: Governance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4: Economic Systems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5: Social Interactions and Organization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Theme 6: Technology and Innovation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Choice Questions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Choice Questions will be stimulus based in sets.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/>
              <a:t>Sets will be 3-4 questions with 1 or more stimuli.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Stimuli include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Primary texts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Secondary texts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Images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Charts or other quantitative data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Maps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will also be at least set with paired text stimuli.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Answer Questions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/>
              <a:t>Students will answer three short answer questions.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Question 1 is required, and includes a secondary source.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It will cover historical developments and processes from 1200-2001.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Question 2 is required, and includes a primary source.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It will cover historical developments and processes from 1200-2001.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 will choose between questions 3 and 4 which will not have a stimulus.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Question 3 will cover historical developments and processes from 1200-1750.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Question 4 will cover historical developments and processes from 1750-2001.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four historical time periods will be represented.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Free-Response Questions: DBQ</a:t>
            </a: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DBQ requires students to use seven documents to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Respond to a prompt with a historical claim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 the historical context relevant to the prompt.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the documents to support the argument.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historical evidence beyond the documents to support the argument.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Explain HIPP for at least three documents.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Demonstrate a complex understanding of the focus of the prompt.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DBQ will cover historical developments or processes from 1450-2001.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Free-Response Questions: LEQ</a:t>
            </a:r>
            <a:endParaRPr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LEQ requires students to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Respond to a prompt with a historical claim or thesis.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Describe the broader historical context of the prompt.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 an argument relevant to the prompt with specific pieces of evidence.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Demonstrate a complex understanding of the historical developments of the prompts. 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pick one of three questions.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Option 1: 1200-1750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Option 2: 1450-1900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Option 3: 1750-2001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Historical Thinking Skills</a:t>
            </a:r>
            <a:endParaRPr/>
          </a:p>
        </p:txBody>
      </p:sp>
      <p:sp>
        <p:nvSpPr>
          <p:cNvPr id="326" name="Google Shape;326;p21"/>
          <p:cNvSpPr txBox="1">
            <a:spLocks noGrp="1"/>
          </p:cNvSpPr>
          <p:nvPr>
            <p:ph type="body" idx="1"/>
          </p:nvPr>
        </p:nvSpPr>
        <p:spPr>
          <a:xfrm>
            <a:off x="1303800" y="1127775"/>
            <a:ext cx="7030500" cy="34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/>
              <a:t>Six Historical Thinking Skills are assessed on the exam.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1: Developments and Processes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MC, SAQ, DBQ, LEQ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2: Sourcing and Situation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MC, SAQ 1/2, DBQ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3: Claims and Evidence in Sources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MC, SAQ 1/2, DBQ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4 Contextualization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MC, DBQ, LEQ, Maybe SAQ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5: Making Connections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MC, DBQ, LEQ, Maybe SAQ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6: Argumentation</a:t>
            </a:r>
            <a:endParaRPr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DBQ, LEQ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On-screen Show (16:9)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Maven Pro</vt:lpstr>
      <vt:lpstr>Nunito</vt:lpstr>
      <vt:lpstr>Momentum</vt:lpstr>
      <vt:lpstr>Exam Information</vt:lpstr>
      <vt:lpstr>AP Exam</vt:lpstr>
      <vt:lpstr>AP Units</vt:lpstr>
      <vt:lpstr>AP Themes </vt:lpstr>
      <vt:lpstr>Multiple Choice Questions</vt:lpstr>
      <vt:lpstr>Short Answer Questions</vt:lpstr>
      <vt:lpstr>Free-Response Questions: DBQ</vt:lpstr>
      <vt:lpstr>Free-Response Questions: LEQ</vt:lpstr>
      <vt:lpstr>AP Historical Thinking Skills</vt:lpstr>
      <vt:lpstr>Task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Information</dc:title>
  <dc:creator>McPhail, Amy</dc:creator>
  <cp:lastModifiedBy>McPhail, Amy</cp:lastModifiedBy>
  <cp:revision>1</cp:revision>
  <dcterms:modified xsi:type="dcterms:W3CDTF">2019-08-06T14:41:59Z</dcterms:modified>
</cp:coreProperties>
</file>